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15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7D45CC-1AA2-4CCB-BAE2-AEE55A5C4AA9}"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IN"/>
        </a:p>
      </dgm:t>
    </dgm:pt>
    <dgm:pt modelId="{46AAB6C3-9381-4B78-B6D3-42BA7A7C5E7D}">
      <dgm:prSet phldrT="[Text]"/>
      <dgm:spPr>
        <a:solidFill>
          <a:schemeClr val="tx1">
            <a:alpha val="30000"/>
          </a:schemeClr>
        </a:solidFill>
      </dgm:spPr>
      <dgm:t>
        <a:bodyPr/>
        <a:lstStyle/>
        <a:p>
          <a:r>
            <a:rPr lang="en-US" dirty="0">
              <a:solidFill>
                <a:schemeClr val="accent6">
                  <a:lumMod val="40000"/>
                  <a:lumOff val="60000"/>
                </a:schemeClr>
              </a:solidFill>
              <a:latin typeface="Aptos" panose="020B0004020202020204" pitchFamily="34" charset="0"/>
            </a:rPr>
            <a:t>Data Understanding</a:t>
          </a:r>
          <a:endParaRPr lang="en-IN" dirty="0">
            <a:solidFill>
              <a:schemeClr val="accent6">
                <a:lumMod val="40000"/>
                <a:lumOff val="60000"/>
              </a:schemeClr>
            </a:solidFill>
            <a:latin typeface="Aptos" panose="020B0004020202020204" pitchFamily="34" charset="0"/>
          </a:endParaRPr>
        </a:p>
      </dgm:t>
    </dgm:pt>
    <dgm:pt modelId="{70A22238-0E5B-4F70-BD16-B467729568E0}" type="parTrans" cxnId="{E253FF0F-8BA8-489B-B659-E72EBBFFDF33}">
      <dgm:prSet/>
      <dgm:spPr/>
      <dgm:t>
        <a:bodyPr/>
        <a:lstStyle/>
        <a:p>
          <a:endParaRPr lang="en-IN"/>
        </a:p>
      </dgm:t>
    </dgm:pt>
    <dgm:pt modelId="{6705086C-4DC0-454F-BD54-2EC0AFADEC08}" type="sibTrans" cxnId="{E253FF0F-8BA8-489B-B659-E72EBBFFDF33}">
      <dgm:prSet/>
      <dgm:spPr>
        <a:solidFill>
          <a:schemeClr val="accent6">
            <a:lumMod val="40000"/>
            <a:lumOff val="60000"/>
          </a:schemeClr>
        </a:solidFill>
      </dgm:spPr>
      <dgm:t>
        <a:bodyPr/>
        <a:lstStyle/>
        <a:p>
          <a:endParaRPr lang="en-IN">
            <a:solidFill>
              <a:schemeClr val="accent6">
                <a:lumMod val="40000"/>
                <a:lumOff val="60000"/>
              </a:schemeClr>
            </a:solidFill>
          </a:endParaRPr>
        </a:p>
      </dgm:t>
    </dgm:pt>
    <dgm:pt modelId="{338355E6-4B9A-48D5-8174-F06B50C860D6}">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Understood the data and found Key Performance Indicators (KPIs) of the data</a:t>
          </a:r>
          <a:endParaRPr lang="en-IN" dirty="0">
            <a:solidFill>
              <a:schemeClr val="bg1"/>
            </a:solidFill>
            <a:latin typeface="Aptos" panose="020B0004020202020204" pitchFamily="34" charset="0"/>
          </a:endParaRPr>
        </a:p>
      </dgm:t>
    </dgm:pt>
    <dgm:pt modelId="{A60A8917-C48F-44BF-B2C9-D8071F4D1DC1}" type="parTrans" cxnId="{6F278341-2E90-4AA2-BB29-7B1635B805C1}">
      <dgm:prSet/>
      <dgm:spPr/>
      <dgm:t>
        <a:bodyPr/>
        <a:lstStyle/>
        <a:p>
          <a:endParaRPr lang="en-IN"/>
        </a:p>
      </dgm:t>
    </dgm:pt>
    <dgm:pt modelId="{52B1F3B8-2AF3-40C5-A566-8B8DC9B5000A}" type="sibTrans" cxnId="{6F278341-2E90-4AA2-BB29-7B1635B805C1}">
      <dgm:prSet/>
      <dgm:spPr/>
      <dgm:t>
        <a:bodyPr/>
        <a:lstStyle/>
        <a:p>
          <a:endParaRPr lang="en-IN"/>
        </a:p>
      </dgm:t>
    </dgm:pt>
    <dgm:pt modelId="{72E6F650-0D18-4107-913E-029A6F73CE48}">
      <dgm:prSet phldrT="[Text]"/>
      <dgm:spPr>
        <a:solidFill>
          <a:schemeClr val="tx1">
            <a:alpha val="30000"/>
          </a:schemeClr>
        </a:solidFill>
      </dgm:spPr>
      <dgm:t>
        <a:bodyPr/>
        <a:lstStyle/>
        <a:p>
          <a:r>
            <a:rPr lang="en-US" dirty="0">
              <a:solidFill>
                <a:schemeClr val="accent6">
                  <a:lumMod val="40000"/>
                  <a:lumOff val="60000"/>
                </a:schemeClr>
              </a:solidFill>
              <a:latin typeface="Aptos" panose="020B0004020202020204" pitchFamily="34" charset="0"/>
            </a:rPr>
            <a:t>Data Cleaning</a:t>
          </a:r>
          <a:endParaRPr lang="en-IN" dirty="0">
            <a:solidFill>
              <a:schemeClr val="accent6">
                <a:lumMod val="40000"/>
                <a:lumOff val="60000"/>
              </a:schemeClr>
            </a:solidFill>
            <a:latin typeface="Aptos" panose="020B0004020202020204" pitchFamily="34" charset="0"/>
          </a:endParaRPr>
        </a:p>
      </dgm:t>
    </dgm:pt>
    <dgm:pt modelId="{5E9AD166-3C12-4AC0-8829-7589B200FE22}" type="parTrans" cxnId="{FC9D7D29-0352-431D-B043-C6583B83F943}">
      <dgm:prSet/>
      <dgm:spPr/>
      <dgm:t>
        <a:bodyPr/>
        <a:lstStyle/>
        <a:p>
          <a:endParaRPr lang="en-IN"/>
        </a:p>
      </dgm:t>
    </dgm:pt>
    <dgm:pt modelId="{3DCC2ABD-807F-4B80-824F-46DF8BD1108E}" type="sibTrans" cxnId="{FC9D7D29-0352-431D-B043-C6583B83F943}">
      <dgm:prSet/>
      <dgm:spPr>
        <a:solidFill>
          <a:schemeClr val="accent6">
            <a:lumMod val="40000"/>
            <a:lumOff val="60000"/>
          </a:schemeClr>
        </a:solidFill>
      </dgm:spPr>
      <dgm:t>
        <a:bodyPr/>
        <a:lstStyle/>
        <a:p>
          <a:endParaRPr lang="en-IN"/>
        </a:p>
      </dgm:t>
    </dgm:pt>
    <dgm:pt modelId="{CE4D850F-D4B6-4CD6-BAE1-6D253F8D6A04}">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Removed unnecessary columns which have no impact in KPIs</a:t>
          </a:r>
          <a:endParaRPr lang="en-IN" dirty="0">
            <a:solidFill>
              <a:schemeClr val="bg1"/>
            </a:solidFill>
            <a:latin typeface="Aptos" panose="020B0004020202020204" pitchFamily="34" charset="0"/>
          </a:endParaRPr>
        </a:p>
      </dgm:t>
    </dgm:pt>
    <dgm:pt modelId="{4A6341E0-0B37-4A45-B325-7F406595E4D5}" type="parTrans" cxnId="{EAA99624-30E6-425D-86EE-EE5693786E96}">
      <dgm:prSet/>
      <dgm:spPr/>
      <dgm:t>
        <a:bodyPr/>
        <a:lstStyle/>
        <a:p>
          <a:endParaRPr lang="en-IN"/>
        </a:p>
      </dgm:t>
    </dgm:pt>
    <dgm:pt modelId="{D810EEBD-ADF7-4B35-90F7-E7F46AB02D89}" type="sibTrans" cxnId="{EAA99624-30E6-425D-86EE-EE5693786E96}">
      <dgm:prSet/>
      <dgm:spPr/>
      <dgm:t>
        <a:bodyPr/>
        <a:lstStyle/>
        <a:p>
          <a:endParaRPr lang="en-IN"/>
        </a:p>
      </dgm:t>
    </dgm:pt>
    <dgm:pt modelId="{B929005E-F43F-4948-8C32-03B1BDED29D3}">
      <dgm:prSet phldrT="[Text]"/>
      <dgm:spPr>
        <a:solidFill>
          <a:schemeClr val="tx1">
            <a:alpha val="30000"/>
          </a:schemeClr>
        </a:solidFill>
      </dgm:spPr>
      <dgm:t>
        <a:bodyPr/>
        <a:lstStyle/>
        <a:p>
          <a:r>
            <a:rPr lang="en-US" dirty="0">
              <a:solidFill>
                <a:schemeClr val="accent6">
                  <a:lumMod val="40000"/>
                  <a:lumOff val="60000"/>
                </a:schemeClr>
              </a:solidFill>
              <a:latin typeface="Aptos" panose="020B0004020202020204" pitchFamily="34" charset="0"/>
            </a:rPr>
            <a:t>Data Analysis</a:t>
          </a:r>
          <a:endParaRPr lang="en-IN" dirty="0">
            <a:solidFill>
              <a:schemeClr val="accent6">
                <a:lumMod val="40000"/>
                <a:lumOff val="60000"/>
              </a:schemeClr>
            </a:solidFill>
            <a:latin typeface="Aptos" panose="020B0004020202020204" pitchFamily="34" charset="0"/>
          </a:endParaRPr>
        </a:p>
      </dgm:t>
    </dgm:pt>
    <dgm:pt modelId="{544B6B16-AFDB-4A90-A47E-13AF03DF8680}" type="parTrans" cxnId="{7E71B637-2029-4766-B233-328A3345F950}">
      <dgm:prSet/>
      <dgm:spPr/>
      <dgm:t>
        <a:bodyPr/>
        <a:lstStyle/>
        <a:p>
          <a:endParaRPr lang="en-IN"/>
        </a:p>
      </dgm:t>
    </dgm:pt>
    <dgm:pt modelId="{EE27E2D6-15FA-4055-B272-C9F58F816B43}" type="sibTrans" cxnId="{7E71B637-2029-4766-B233-328A3345F950}">
      <dgm:prSet/>
      <dgm:spPr>
        <a:solidFill>
          <a:schemeClr val="accent6">
            <a:lumMod val="40000"/>
            <a:lumOff val="60000"/>
          </a:schemeClr>
        </a:solidFill>
      </dgm:spPr>
      <dgm:t>
        <a:bodyPr/>
        <a:lstStyle/>
        <a:p>
          <a:endParaRPr lang="en-IN"/>
        </a:p>
      </dgm:t>
    </dgm:pt>
    <dgm:pt modelId="{DDF55605-7ED8-40B6-A6AE-F346B57B18C2}">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Derived dominant categories in each KPI(Area and Production) with various filters</a:t>
          </a:r>
          <a:endParaRPr lang="en-IN" dirty="0">
            <a:solidFill>
              <a:schemeClr val="bg1"/>
            </a:solidFill>
            <a:latin typeface="Aptos" panose="020B0004020202020204" pitchFamily="34" charset="0"/>
          </a:endParaRPr>
        </a:p>
      </dgm:t>
    </dgm:pt>
    <dgm:pt modelId="{D91C1DBD-851C-452D-B226-8E8A9FA3543F}" type="parTrans" cxnId="{714FD96E-82A8-40E4-A1B3-BFDF03D2BFD0}">
      <dgm:prSet/>
      <dgm:spPr/>
      <dgm:t>
        <a:bodyPr/>
        <a:lstStyle/>
        <a:p>
          <a:endParaRPr lang="en-IN"/>
        </a:p>
      </dgm:t>
    </dgm:pt>
    <dgm:pt modelId="{AAF46026-6F72-460A-9AEC-0407DAE472E1}" type="sibTrans" cxnId="{714FD96E-82A8-40E4-A1B3-BFDF03D2BFD0}">
      <dgm:prSet/>
      <dgm:spPr/>
      <dgm:t>
        <a:bodyPr/>
        <a:lstStyle/>
        <a:p>
          <a:endParaRPr lang="en-IN"/>
        </a:p>
      </dgm:t>
    </dgm:pt>
    <dgm:pt modelId="{27D0FDB8-B934-4E05-85FD-FFA364757C3B}">
      <dgm:prSet/>
      <dgm:spPr>
        <a:solidFill>
          <a:schemeClr val="tx1">
            <a:alpha val="30000"/>
          </a:schemeClr>
        </a:solidFill>
      </dgm:spPr>
      <dgm:t>
        <a:bodyPr/>
        <a:lstStyle/>
        <a:p>
          <a:r>
            <a:rPr lang="en-US" dirty="0">
              <a:solidFill>
                <a:schemeClr val="accent6">
                  <a:lumMod val="40000"/>
                  <a:lumOff val="60000"/>
                </a:schemeClr>
              </a:solidFill>
              <a:latin typeface="Aptos" panose="020B0004020202020204" pitchFamily="34" charset="0"/>
            </a:rPr>
            <a:t>Uncovering Insights</a:t>
          </a:r>
          <a:endParaRPr lang="en-IN" dirty="0">
            <a:solidFill>
              <a:schemeClr val="accent6">
                <a:lumMod val="40000"/>
                <a:lumOff val="60000"/>
              </a:schemeClr>
            </a:solidFill>
            <a:latin typeface="Aptos" panose="020B0004020202020204" pitchFamily="34" charset="0"/>
          </a:endParaRPr>
        </a:p>
      </dgm:t>
    </dgm:pt>
    <dgm:pt modelId="{92B6BB79-3DCF-4F33-9331-733B2A0F7ED8}" type="parTrans" cxnId="{827E7E55-A997-48A6-938A-2AF4E73444B1}">
      <dgm:prSet/>
      <dgm:spPr/>
      <dgm:t>
        <a:bodyPr/>
        <a:lstStyle/>
        <a:p>
          <a:endParaRPr lang="en-IN"/>
        </a:p>
      </dgm:t>
    </dgm:pt>
    <dgm:pt modelId="{55495D42-C303-4887-9387-E2B9FE78EFBE}" type="sibTrans" cxnId="{827E7E55-A997-48A6-938A-2AF4E73444B1}">
      <dgm:prSet/>
      <dgm:spPr/>
      <dgm:t>
        <a:bodyPr/>
        <a:lstStyle/>
        <a:p>
          <a:endParaRPr lang="en-IN"/>
        </a:p>
      </dgm:t>
    </dgm:pt>
    <dgm:pt modelId="{A11C60AC-54D9-497B-80C0-8FFB4B52046C}">
      <dgm:prSe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Created visual Dashboards showing the impact of various sectors influencing the KPIs</a:t>
          </a:r>
          <a:endParaRPr lang="en-IN" dirty="0">
            <a:solidFill>
              <a:schemeClr val="bg1"/>
            </a:solidFill>
            <a:latin typeface="Aptos" panose="020B0004020202020204" pitchFamily="34" charset="0"/>
          </a:endParaRPr>
        </a:p>
      </dgm:t>
    </dgm:pt>
    <dgm:pt modelId="{5426D9F6-5C84-47BE-B150-98B6E427AD3A}" type="parTrans" cxnId="{E3C9D8D6-EF45-4243-9D46-D2F3FB4E34BB}">
      <dgm:prSet/>
      <dgm:spPr/>
      <dgm:t>
        <a:bodyPr/>
        <a:lstStyle/>
        <a:p>
          <a:endParaRPr lang="en-IN"/>
        </a:p>
      </dgm:t>
    </dgm:pt>
    <dgm:pt modelId="{317223E5-7279-49D8-95FC-62786E59F517}" type="sibTrans" cxnId="{E3C9D8D6-EF45-4243-9D46-D2F3FB4E34BB}">
      <dgm:prSet/>
      <dgm:spPr/>
      <dgm:t>
        <a:bodyPr/>
        <a:lstStyle/>
        <a:p>
          <a:endParaRPr lang="en-IN"/>
        </a:p>
      </dgm:t>
    </dgm:pt>
    <dgm:pt modelId="{09B022EB-65FE-42E4-A563-5FBDFA25E7ED}">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Excel, Power Query</a:t>
          </a:r>
          <a:endParaRPr lang="en-IN" dirty="0">
            <a:solidFill>
              <a:schemeClr val="bg1"/>
            </a:solidFill>
            <a:latin typeface="Aptos" panose="020B0004020202020204" pitchFamily="34" charset="0"/>
          </a:endParaRPr>
        </a:p>
      </dgm:t>
    </dgm:pt>
    <dgm:pt modelId="{AADCADC5-C765-4F8B-B765-EBD3EFE71A48}" type="parTrans" cxnId="{23E5AE5D-DC63-4C6E-9241-5CD96443CE49}">
      <dgm:prSet/>
      <dgm:spPr/>
      <dgm:t>
        <a:bodyPr/>
        <a:lstStyle/>
        <a:p>
          <a:endParaRPr lang="en-IN"/>
        </a:p>
      </dgm:t>
    </dgm:pt>
    <dgm:pt modelId="{AEEEFAB6-E035-409E-A437-08DF087AA70C}" type="sibTrans" cxnId="{23E5AE5D-DC63-4C6E-9241-5CD96443CE49}">
      <dgm:prSet/>
      <dgm:spPr/>
      <dgm:t>
        <a:bodyPr/>
        <a:lstStyle/>
        <a:p>
          <a:endParaRPr lang="en-IN"/>
        </a:p>
      </dgm:t>
    </dgm:pt>
    <dgm:pt modelId="{15C744DC-79FD-424E-A8E2-FCEFFD792EA6}">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Derived some key visual insights</a:t>
          </a:r>
          <a:endParaRPr lang="en-IN" dirty="0">
            <a:solidFill>
              <a:schemeClr val="bg1"/>
            </a:solidFill>
            <a:latin typeface="Aptos" panose="020B0004020202020204" pitchFamily="34" charset="0"/>
          </a:endParaRPr>
        </a:p>
      </dgm:t>
    </dgm:pt>
    <dgm:pt modelId="{2E029822-0129-43B0-90B7-BEFD66AD8A16}" type="parTrans" cxnId="{B9AC1AD9-7564-4DFD-936A-E92B64E0F10B}">
      <dgm:prSet/>
      <dgm:spPr/>
      <dgm:t>
        <a:bodyPr/>
        <a:lstStyle/>
        <a:p>
          <a:endParaRPr lang="en-IN"/>
        </a:p>
      </dgm:t>
    </dgm:pt>
    <dgm:pt modelId="{542DE9B1-4FCD-44B7-B4AC-BA675FC6F99D}" type="sibTrans" cxnId="{B9AC1AD9-7564-4DFD-936A-E92B64E0F10B}">
      <dgm:prSet/>
      <dgm:spPr/>
      <dgm:t>
        <a:bodyPr/>
        <a:lstStyle/>
        <a:p>
          <a:endParaRPr lang="en-IN"/>
        </a:p>
      </dgm:t>
    </dgm:pt>
    <dgm:pt modelId="{76DD552E-3491-4BAD-96A3-811E038EE9B3}">
      <dgm:prSet phldrT="[Tex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Python, Pandas, Seaborn</a:t>
          </a:r>
          <a:endParaRPr lang="en-IN" dirty="0">
            <a:solidFill>
              <a:schemeClr val="bg1"/>
            </a:solidFill>
            <a:latin typeface="Aptos" panose="020B0004020202020204" pitchFamily="34" charset="0"/>
          </a:endParaRPr>
        </a:p>
      </dgm:t>
    </dgm:pt>
    <dgm:pt modelId="{4532F297-10AB-41B3-8273-D69A4231646F}" type="parTrans" cxnId="{C7BC5BE8-8A05-4DB8-AFDE-28ECA09DEA18}">
      <dgm:prSet/>
      <dgm:spPr/>
      <dgm:t>
        <a:bodyPr/>
        <a:lstStyle/>
        <a:p>
          <a:endParaRPr lang="en-IN"/>
        </a:p>
      </dgm:t>
    </dgm:pt>
    <dgm:pt modelId="{3274AF39-FCDF-4ABD-AF5E-1DC58E180245}" type="sibTrans" cxnId="{C7BC5BE8-8A05-4DB8-AFDE-28ECA09DEA18}">
      <dgm:prSet/>
      <dgm:spPr/>
      <dgm:t>
        <a:bodyPr/>
        <a:lstStyle/>
        <a:p>
          <a:endParaRPr lang="en-IN"/>
        </a:p>
      </dgm:t>
    </dgm:pt>
    <dgm:pt modelId="{75F61501-FF9F-4EDA-BC0D-C26DC98C87B1}">
      <dgm:prSet/>
      <dgm:spPr>
        <a:solidFill>
          <a:schemeClr val="tx1">
            <a:alpha val="30000"/>
          </a:schemeClr>
        </a:solidFill>
        <a:ln>
          <a:solidFill>
            <a:schemeClr val="accent6">
              <a:lumMod val="40000"/>
              <a:lumOff val="60000"/>
            </a:schemeClr>
          </a:solidFill>
        </a:ln>
      </dgm:spPr>
      <dgm:t>
        <a:bodyPr/>
        <a:lstStyle/>
        <a:p>
          <a:r>
            <a:rPr lang="en-US" dirty="0">
              <a:solidFill>
                <a:schemeClr val="bg1"/>
              </a:solidFill>
              <a:latin typeface="Aptos" panose="020B0004020202020204" pitchFamily="34" charset="0"/>
            </a:rPr>
            <a:t>Microsoft Power BI</a:t>
          </a:r>
          <a:endParaRPr lang="en-IN" dirty="0">
            <a:solidFill>
              <a:schemeClr val="bg1"/>
            </a:solidFill>
            <a:latin typeface="Aptos" panose="020B0004020202020204" pitchFamily="34" charset="0"/>
          </a:endParaRPr>
        </a:p>
      </dgm:t>
    </dgm:pt>
    <dgm:pt modelId="{13D06DD9-918D-46BB-8ED8-E0FABB9A9B49}" type="parTrans" cxnId="{8B7917EC-4DF8-45EF-9EE4-08D9DC14B150}">
      <dgm:prSet/>
      <dgm:spPr/>
      <dgm:t>
        <a:bodyPr/>
        <a:lstStyle/>
        <a:p>
          <a:endParaRPr lang="en-IN"/>
        </a:p>
      </dgm:t>
    </dgm:pt>
    <dgm:pt modelId="{AA280E56-CD5E-407C-9EF2-7FE5473C9600}" type="sibTrans" cxnId="{8B7917EC-4DF8-45EF-9EE4-08D9DC14B150}">
      <dgm:prSet/>
      <dgm:spPr/>
      <dgm:t>
        <a:bodyPr/>
        <a:lstStyle/>
        <a:p>
          <a:endParaRPr lang="en-IN"/>
        </a:p>
      </dgm:t>
    </dgm:pt>
    <dgm:pt modelId="{F06ACC09-FC2B-4856-B150-427C5D3D594E}" type="pres">
      <dgm:prSet presAssocID="{E07D45CC-1AA2-4CCB-BAE2-AEE55A5C4AA9}" presName="linearFlow" presStyleCnt="0">
        <dgm:presLayoutVars>
          <dgm:dir/>
          <dgm:animLvl val="lvl"/>
          <dgm:resizeHandles val="exact"/>
        </dgm:presLayoutVars>
      </dgm:prSet>
      <dgm:spPr/>
    </dgm:pt>
    <dgm:pt modelId="{428255E5-3AEB-41B3-B81F-FC872EDD8783}" type="pres">
      <dgm:prSet presAssocID="{46AAB6C3-9381-4B78-B6D3-42BA7A7C5E7D}" presName="composite" presStyleCnt="0"/>
      <dgm:spPr/>
    </dgm:pt>
    <dgm:pt modelId="{B660616E-527C-4407-B430-5E9E5AD5AE7C}" type="pres">
      <dgm:prSet presAssocID="{46AAB6C3-9381-4B78-B6D3-42BA7A7C5E7D}" presName="parTx" presStyleLbl="node1" presStyleIdx="0" presStyleCnt="4">
        <dgm:presLayoutVars>
          <dgm:chMax val="0"/>
          <dgm:chPref val="0"/>
          <dgm:bulletEnabled val="1"/>
        </dgm:presLayoutVars>
      </dgm:prSet>
      <dgm:spPr/>
    </dgm:pt>
    <dgm:pt modelId="{52EFEC3C-C569-48A0-A796-A0BEE46165F9}" type="pres">
      <dgm:prSet presAssocID="{46AAB6C3-9381-4B78-B6D3-42BA7A7C5E7D}" presName="parSh" presStyleLbl="node1" presStyleIdx="0" presStyleCnt="4"/>
      <dgm:spPr/>
    </dgm:pt>
    <dgm:pt modelId="{2639BB8A-0B13-4CDE-9D0E-9B8464FE4623}" type="pres">
      <dgm:prSet presAssocID="{46AAB6C3-9381-4B78-B6D3-42BA7A7C5E7D}" presName="desTx" presStyleLbl="fgAcc1" presStyleIdx="0" presStyleCnt="4" custScaleX="166162" custLinFactNeighborX="-498" custLinFactNeighborY="9149">
        <dgm:presLayoutVars>
          <dgm:bulletEnabled val="1"/>
        </dgm:presLayoutVars>
      </dgm:prSet>
      <dgm:spPr/>
    </dgm:pt>
    <dgm:pt modelId="{7D2BF529-C1BA-46FC-AC0A-B2908E9CEE39}" type="pres">
      <dgm:prSet presAssocID="{6705086C-4DC0-454F-BD54-2EC0AFADEC08}" presName="sibTrans" presStyleLbl="sibTrans2D1" presStyleIdx="0" presStyleCnt="3"/>
      <dgm:spPr/>
    </dgm:pt>
    <dgm:pt modelId="{2A425D2F-C8B3-4E0E-B64F-0D0DB047D47F}" type="pres">
      <dgm:prSet presAssocID="{6705086C-4DC0-454F-BD54-2EC0AFADEC08}" presName="connTx" presStyleLbl="sibTrans2D1" presStyleIdx="0" presStyleCnt="3"/>
      <dgm:spPr/>
    </dgm:pt>
    <dgm:pt modelId="{84C730BD-0B8C-4EF4-AA2D-E282F6FE27BD}" type="pres">
      <dgm:prSet presAssocID="{72E6F650-0D18-4107-913E-029A6F73CE48}" presName="composite" presStyleCnt="0"/>
      <dgm:spPr/>
    </dgm:pt>
    <dgm:pt modelId="{03D60CE1-67C3-4DDA-AEB3-9430AD0AF23B}" type="pres">
      <dgm:prSet presAssocID="{72E6F650-0D18-4107-913E-029A6F73CE48}" presName="parTx" presStyleLbl="node1" presStyleIdx="0" presStyleCnt="4">
        <dgm:presLayoutVars>
          <dgm:chMax val="0"/>
          <dgm:chPref val="0"/>
          <dgm:bulletEnabled val="1"/>
        </dgm:presLayoutVars>
      </dgm:prSet>
      <dgm:spPr/>
    </dgm:pt>
    <dgm:pt modelId="{B7622993-0CD5-4DBE-9F9E-0C8EE9898046}" type="pres">
      <dgm:prSet presAssocID="{72E6F650-0D18-4107-913E-029A6F73CE48}" presName="parSh" presStyleLbl="node1" presStyleIdx="1" presStyleCnt="4"/>
      <dgm:spPr/>
    </dgm:pt>
    <dgm:pt modelId="{44A28126-739B-4619-B2C6-316783912B10}" type="pres">
      <dgm:prSet presAssocID="{72E6F650-0D18-4107-913E-029A6F73CE48}" presName="desTx" presStyleLbl="fgAcc1" presStyleIdx="1" presStyleCnt="4" custScaleX="144149" custLinFactNeighborY="8471">
        <dgm:presLayoutVars>
          <dgm:bulletEnabled val="1"/>
        </dgm:presLayoutVars>
      </dgm:prSet>
      <dgm:spPr/>
    </dgm:pt>
    <dgm:pt modelId="{FBCE48FA-4137-40DF-BF39-CA544E2DAE70}" type="pres">
      <dgm:prSet presAssocID="{3DCC2ABD-807F-4B80-824F-46DF8BD1108E}" presName="sibTrans" presStyleLbl="sibTrans2D1" presStyleIdx="1" presStyleCnt="3"/>
      <dgm:spPr/>
    </dgm:pt>
    <dgm:pt modelId="{D01BC2EA-3A18-41C8-A9AB-0F3EFCF1B13F}" type="pres">
      <dgm:prSet presAssocID="{3DCC2ABD-807F-4B80-824F-46DF8BD1108E}" presName="connTx" presStyleLbl="sibTrans2D1" presStyleIdx="1" presStyleCnt="3"/>
      <dgm:spPr/>
    </dgm:pt>
    <dgm:pt modelId="{924993EF-342A-4E45-9A41-44DCEBA4B2FC}" type="pres">
      <dgm:prSet presAssocID="{B929005E-F43F-4948-8C32-03B1BDED29D3}" presName="composite" presStyleCnt="0"/>
      <dgm:spPr/>
    </dgm:pt>
    <dgm:pt modelId="{2CA8FB46-53DD-42D6-ACC5-AC2A7BC5265C}" type="pres">
      <dgm:prSet presAssocID="{B929005E-F43F-4948-8C32-03B1BDED29D3}" presName="parTx" presStyleLbl="node1" presStyleIdx="1" presStyleCnt="4">
        <dgm:presLayoutVars>
          <dgm:chMax val="0"/>
          <dgm:chPref val="0"/>
          <dgm:bulletEnabled val="1"/>
        </dgm:presLayoutVars>
      </dgm:prSet>
      <dgm:spPr/>
    </dgm:pt>
    <dgm:pt modelId="{3E959BE6-1261-47A4-B417-2E9458522D7A}" type="pres">
      <dgm:prSet presAssocID="{B929005E-F43F-4948-8C32-03B1BDED29D3}" presName="parSh" presStyleLbl="node1" presStyleIdx="2" presStyleCnt="4"/>
      <dgm:spPr/>
    </dgm:pt>
    <dgm:pt modelId="{DE19ACDC-258C-488C-9C44-F96BC3AFB135}" type="pres">
      <dgm:prSet presAssocID="{B929005E-F43F-4948-8C32-03B1BDED29D3}" presName="desTx" presStyleLbl="fgAcc1" presStyleIdx="2" presStyleCnt="4" custScaleX="148310" custLinFactNeighborY="8810">
        <dgm:presLayoutVars>
          <dgm:bulletEnabled val="1"/>
        </dgm:presLayoutVars>
      </dgm:prSet>
      <dgm:spPr/>
    </dgm:pt>
    <dgm:pt modelId="{86AE50CC-1135-4166-B763-1459EAFA71E0}" type="pres">
      <dgm:prSet presAssocID="{EE27E2D6-15FA-4055-B272-C9F58F816B43}" presName="sibTrans" presStyleLbl="sibTrans2D1" presStyleIdx="2" presStyleCnt="3" custScaleX="87695"/>
      <dgm:spPr/>
    </dgm:pt>
    <dgm:pt modelId="{9ED5BADB-5ACA-4EBD-AAE5-F25CDBA8C7C3}" type="pres">
      <dgm:prSet presAssocID="{EE27E2D6-15FA-4055-B272-C9F58F816B43}" presName="connTx" presStyleLbl="sibTrans2D1" presStyleIdx="2" presStyleCnt="3"/>
      <dgm:spPr/>
    </dgm:pt>
    <dgm:pt modelId="{E746F3BF-D56F-4E3B-B3A2-F1A32A7BF9B0}" type="pres">
      <dgm:prSet presAssocID="{27D0FDB8-B934-4E05-85FD-FFA364757C3B}" presName="composite" presStyleCnt="0"/>
      <dgm:spPr/>
    </dgm:pt>
    <dgm:pt modelId="{D0C6801F-D4A2-4F59-8F09-A8B389172FFB}" type="pres">
      <dgm:prSet presAssocID="{27D0FDB8-B934-4E05-85FD-FFA364757C3B}" presName="parTx" presStyleLbl="node1" presStyleIdx="2" presStyleCnt="4">
        <dgm:presLayoutVars>
          <dgm:chMax val="0"/>
          <dgm:chPref val="0"/>
          <dgm:bulletEnabled val="1"/>
        </dgm:presLayoutVars>
      </dgm:prSet>
      <dgm:spPr/>
    </dgm:pt>
    <dgm:pt modelId="{832D6D7C-7B3A-42D5-B3FB-7EFF29850627}" type="pres">
      <dgm:prSet presAssocID="{27D0FDB8-B934-4E05-85FD-FFA364757C3B}" presName="parSh" presStyleLbl="node1" presStyleIdx="3" presStyleCnt="4"/>
      <dgm:spPr/>
    </dgm:pt>
    <dgm:pt modelId="{69AAE82B-0634-423C-8203-795C9C470025}" type="pres">
      <dgm:prSet presAssocID="{27D0FDB8-B934-4E05-85FD-FFA364757C3B}" presName="desTx" presStyleLbl="fgAcc1" presStyleIdx="3" presStyleCnt="4" custScaleX="180304" custLinFactNeighborX="498" custLinFactNeighborY="8810">
        <dgm:presLayoutVars>
          <dgm:bulletEnabled val="1"/>
        </dgm:presLayoutVars>
      </dgm:prSet>
      <dgm:spPr/>
    </dgm:pt>
  </dgm:ptLst>
  <dgm:cxnLst>
    <dgm:cxn modelId="{6D9F5809-09F3-41AC-954A-AB8A3B722FC4}" type="presOf" srcId="{DDF55605-7ED8-40B6-A6AE-F346B57B18C2}" destId="{DE19ACDC-258C-488C-9C44-F96BC3AFB135}" srcOrd="0" destOrd="0" presId="urn:microsoft.com/office/officeart/2005/8/layout/process3"/>
    <dgm:cxn modelId="{27032C0F-651F-4E2B-A9A2-2B744884E010}" type="presOf" srcId="{338355E6-4B9A-48D5-8174-F06B50C860D6}" destId="{2639BB8A-0B13-4CDE-9D0E-9B8464FE4623}" srcOrd="0" destOrd="0" presId="urn:microsoft.com/office/officeart/2005/8/layout/process3"/>
    <dgm:cxn modelId="{E253FF0F-8BA8-489B-B659-E72EBBFFDF33}" srcId="{E07D45CC-1AA2-4CCB-BAE2-AEE55A5C4AA9}" destId="{46AAB6C3-9381-4B78-B6D3-42BA7A7C5E7D}" srcOrd="0" destOrd="0" parTransId="{70A22238-0E5B-4F70-BD16-B467729568E0}" sibTransId="{6705086C-4DC0-454F-BD54-2EC0AFADEC08}"/>
    <dgm:cxn modelId="{585E5424-F7F5-4182-B1E2-4C3C7D4BA80B}" type="presOf" srcId="{E07D45CC-1AA2-4CCB-BAE2-AEE55A5C4AA9}" destId="{F06ACC09-FC2B-4856-B150-427C5D3D594E}" srcOrd="0" destOrd="0" presId="urn:microsoft.com/office/officeart/2005/8/layout/process3"/>
    <dgm:cxn modelId="{EAA99624-30E6-425D-86EE-EE5693786E96}" srcId="{72E6F650-0D18-4107-913E-029A6F73CE48}" destId="{CE4D850F-D4B6-4CD6-BAE1-6D253F8D6A04}" srcOrd="0" destOrd="0" parTransId="{4A6341E0-0B37-4A45-B325-7F406595E4D5}" sibTransId="{D810EEBD-ADF7-4B35-90F7-E7F46AB02D89}"/>
    <dgm:cxn modelId="{FC9D7D29-0352-431D-B043-C6583B83F943}" srcId="{E07D45CC-1AA2-4CCB-BAE2-AEE55A5C4AA9}" destId="{72E6F650-0D18-4107-913E-029A6F73CE48}" srcOrd="1" destOrd="0" parTransId="{5E9AD166-3C12-4AC0-8829-7589B200FE22}" sibTransId="{3DCC2ABD-807F-4B80-824F-46DF8BD1108E}"/>
    <dgm:cxn modelId="{7E71B637-2029-4766-B233-328A3345F950}" srcId="{E07D45CC-1AA2-4CCB-BAE2-AEE55A5C4AA9}" destId="{B929005E-F43F-4948-8C32-03B1BDED29D3}" srcOrd="2" destOrd="0" parTransId="{544B6B16-AFDB-4A90-A47E-13AF03DF8680}" sibTransId="{EE27E2D6-15FA-4055-B272-C9F58F816B43}"/>
    <dgm:cxn modelId="{E4DC9D3A-EAE7-43EE-AE3B-7B13B8E95E52}" type="presOf" srcId="{15C744DC-79FD-424E-A8E2-FCEFFD792EA6}" destId="{DE19ACDC-258C-488C-9C44-F96BC3AFB135}" srcOrd="0" destOrd="1" presId="urn:microsoft.com/office/officeart/2005/8/layout/process3"/>
    <dgm:cxn modelId="{23E5AE5D-DC63-4C6E-9241-5CD96443CE49}" srcId="{72E6F650-0D18-4107-913E-029A6F73CE48}" destId="{09B022EB-65FE-42E4-A563-5FBDFA25E7ED}" srcOrd="1" destOrd="0" parTransId="{AADCADC5-C765-4F8B-B765-EBD3EFE71A48}" sibTransId="{AEEEFAB6-E035-409E-A437-08DF087AA70C}"/>
    <dgm:cxn modelId="{6F278341-2E90-4AA2-BB29-7B1635B805C1}" srcId="{46AAB6C3-9381-4B78-B6D3-42BA7A7C5E7D}" destId="{338355E6-4B9A-48D5-8174-F06B50C860D6}" srcOrd="0" destOrd="0" parTransId="{A60A8917-C48F-44BF-B2C9-D8071F4D1DC1}" sibTransId="{52B1F3B8-2AF3-40C5-A566-8B8DC9B5000A}"/>
    <dgm:cxn modelId="{22727E6C-3C81-4AAB-9D7B-D87421A0EF2C}" type="presOf" srcId="{A11C60AC-54D9-497B-80C0-8FFB4B52046C}" destId="{69AAE82B-0634-423C-8203-795C9C470025}" srcOrd="0" destOrd="0" presId="urn:microsoft.com/office/officeart/2005/8/layout/process3"/>
    <dgm:cxn modelId="{714FD96E-82A8-40E4-A1B3-BFDF03D2BFD0}" srcId="{B929005E-F43F-4948-8C32-03B1BDED29D3}" destId="{DDF55605-7ED8-40B6-A6AE-F346B57B18C2}" srcOrd="0" destOrd="0" parTransId="{D91C1DBD-851C-452D-B226-8E8A9FA3543F}" sibTransId="{AAF46026-6F72-460A-9AEC-0407DAE472E1}"/>
    <dgm:cxn modelId="{62BD5D4F-E437-423B-83B9-FB91C84ED60D}" type="presOf" srcId="{46AAB6C3-9381-4B78-B6D3-42BA7A7C5E7D}" destId="{52EFEC3C-C569-48A0-A796-A0BEE46165F9}" srcOrd="1" destOrd="0" presId="urn:microsoft.com/office/officeart/2005/8/layout/process3"/>
    <dgm:cxn modelId="{8D10B74F-A2E6-4114-AE1B-80387758ECE4}" type="presOf" srcId="{27D0FDB8-B934-4E05-85FD-FFA364757C3B}" destId="{D0C6801F-D4A2-4F59-8F09-A8B389172FFB}" srcOrd="0" destOrd="0" presId="urn:microsoft.com/office/officeart/2005/8/layout/process3"/>
    <dgm:cxn modelId="{827E7E55-A997-48A6-938A-2AF4E73444B1}" srcId="{E07D45CC-1AA2-4CCB-BAE2-AEE55A5C4AA9}" destId="{27D0FDB8-B934-4E05-85FD-FFA364757C3B}" srcOrd="3" destOrd="0" parTransId="{92B6BB79-3DCF-4F33-9331-733B2A0F7ED8}" sibTransId="{55495D42-C303-4887-9387-E2B9FE78EFBE}"/>
    <dgm:cxn modelId="{203B6A56-C5C8-4DE2-BC19-568D397E5AE3}" type="presOf" srcId="{72E6F650-0D18-4107-913E-029A6F73CE48}" destId="{03D60CE1-67C3-4DDA-AEB3-9430AD0AF23B}" srcOrd="0" destOrd="0" presId="urn:microsoft.com/office/officeart/2005/8/layout/process3"/>
    <dgm:cxn modelId="{56506A58-D885-4B39-9F96-F3BFC66E7D1D}" type="presOf" srcId="{B929005E-F43F-4948-8C32-03B1BDED29D3}" destId="{2CA8FB46-53DD-42D6-ACC5-AC2A7BC5265C}" srcOrd="0" destOrd="0" presId="urn:microsoft.com/office/officeart/2005/8/layout/process3"/>
    <dgm:cxn modelId="{CC169959-4DB4-49ED-BDEA-DA74E33945AE}" type="presOf" srcId="{6705086C-4DC0-454F-BD54-2EC0AFADEC08}" destId="{2A425D2F-C8B3-4E0E-B64F-0D0DB047D47F}" srcOrd="1" destOrd="0" presId="urn:microsoft.com/office/officeart/2005/8/layout/process3"/>
    <dgm:cxn modelId="{022ABA7F-E397-4E80-8A54-E27B4BC30F97}" type="presOf" srcId="{CE4D850F-D4B6-4CD6-BAE1-6D253F8D6A04}" destId="{44A28126-739B-4619-B2C6-316783912B10}" srcOrd="0" destOrd="0" presId="urn:microsoft.com/office/officeart/2005/8/layout/process3"/>
    <dgm:cxn modelId="{601A1E9A-79E0-4C2E-B4AD-3743DC1FD158}" type="presOf" srcId="{3DCC2ABD-807F-4B80-824F-46DF8BD1108E}" destId="{FBCE48FA-4137-40DF-BF39-CA544E2DAE70}" srcOrd="0" destOrd="0" presId="urn:microsoft.com/office/officeart/2005/8/layout/process3"/>
    <dgm:cxn modelId="{F989809C-BBA9-4763-A15C-20B6A32F98BD}" type="presOf" srcId="{3DCC2ABD-807F-4B80-824F-46DF8BD1108E}" destId="{D01BC2EA-3A18-41C8-A9AB-0F3EFCF1B13F}" srcOrd="1" destOrd="0" presId="urn:microsoft.com/office/officeart/2005/8/layout/process3"/>
    <dgm:cxn modelId="{D74A84AA-C83B-4630-ACBB-80CC38C5DFD7}" type="presOf" srcId="{76DD552E-3491-4BAD-96A3-811E038EE9B3}" destId="{DE19ACDC-258C-488C-9C44-F96BC3AFB135}" srcOrd="0" destOrd="2" presId="urn:microsoft.com/office/officeart/2005/8/layout/process3"/>
    <dgm:cxn modelId="{F9A2D2B8-F1B1-4008-8706-30636417F9B5}" type="presOf" srcId="{72E6F650-0D18-4107-913E-029A6F73CE48}" destId="{B7622993-0CD5-4DBE-9F9E-0C8EE9898046}" srcOrd="1" destOrd="0" presId="urn:microsoft.com/office/officeart/2005/8/layout/process3"/>
    <dgm:cxn modelId="{3BDD1EBE-2448-486E-9B94-FB91A13ABBB9}" type="presOf" srcId="{09B022EB-65FE-42E4-A563-5FBDFA25E7ED}" destId="{44A28126-739B-4619-B2C6-316783912B10}" srcOrd="0" destOrd="1" presId="urn:microsoft.com/office/officeart/2005/8/layout/process3"/>
    <dgm:cxn modelId="{BEF622BF-BB27-495C-ABF1-A236D4999BCE}" type="presOf" srcId="{EE27E2D6-15FA-4055-B272-C9F58F816B43}" destId="{86AE50CC-1135-4166-B763-1459EAFA71E0}" srcOrd="0" destOrd="0" presId="urn:microsoft.com/office/officeart/2005/8/layout/process3"/>
    <dgm:cxn modelId="{AF1E08C2-37F4-4611-8959-23F56D64BFC4}" type="presOf" srcId="{46AAB6C3-9381-4B78-B6D3-42BA7A7C5E7D}" destId="{B660616E-527C-4407-B430-5E9E5AD5AE7C}" srcOrd="0" destOrd="0" presId="urn:microsoft.com/office/officeart/2005/8/layout/process3"/>
    <dgm:cxn modelId="{978FEBC9-90AA-427F-B03C-FBE58E822DCF}" type="presOf" srcId="{27D0FDB8-B934-4E05-85FD-FFA364757C3B}" destId="{832D6D7C-7B3A-42D5-B3FB-7EFF29850627}" srcOrd="1" destOrd="0" presId="urn:microsoft.com/office/officeart/2005/8/layout/process3"/>
    <dgm:cxn modelId="{F733DFCF-7847-46A3-AEC9-6967E1A1DF68}" type="presOf" srcId="{B929005E-F43F-4948-8C32-03B1BDED29D3}" destId="{3E959BE6-1261-47A4-B417-2E9458522D7A}" srcOrd="1" destOrd="0" presId="urn:microsoft.com/office/officeart/2005/8/layout/process3"/>
    <dgm:cxn modelId="{E3C9D8D6-EF45-4243-9D46-D2F3FB4E34BB}" srcId="{27D0FDB8-B934-4E05-85FD-FFA364757C3B}" destId="{A11C60AC-54D9-497B-80C0-8FFB4B52046C}" srcOrd="0" destOrd="0" parTransId="{5426D9F6-5C84-47BE-B150-98B6E427AD3A}" sibTransId="{317223E5-7279-49D8-95FC-62786E59F517}"/>
    <dgm:cxn modelId="{B9AC1AD9-7564-4DFD-936A-E92B64E0F10B}" srcId="{B929005E-F43F-4948-8C32-03B1BDED29D3}" destId="{15C744DC-79FD-424E-A8E2-FCEFFD792EA6}" srcOrd="1" destOrd="0" parTransId="{2E029822-0129-43B0-90B7-BEFD66AD8A16}" sibTransId="{542DE9B1-4FCD-44B7-B4AC-BA675FC6F99D}"/>
    <dgm:cxn modelId="{E6D4C4DD-17FF-44F7-8106-294AB76C0D15}" type="presOf" srcId="{6705086C-4DC0-454F-BD54-2EC0AFADEC08}" destId="{7D2BF529-C1BA-46FC-AC0A-B2908E9CEE39}" srcOrd="0" destOrd="0" presId="urn:microsoft.com/office/officeart/2005/8/layout/process3"/>
    <dgm:cxn modelId="{C7BC5BE8-8A05-4DB8-AFDE-28ECA09DEA18}" srcId="{B929005E-F43F-4948-8C32-03B1BDED29D3}" destId="{76DD552E-3491-4BAD-96A3-811E038EE9B3}" srcOrd="2" destOrd="0" parTransId="{4532F297-10AB-41B3-8273-D69A4231646F}" sibTransId="{3274AF39-FCDF-4ABD-AF5E-1DC58E180245}"/>
    <dgm:cxn modelId="{84D5A8E8-4A7D-4168-AE05-40D3A7174636}" type="presOf" srcId="{EE27E2D6-15FA-4055-B272-C9F58F816B43}" destId="{9ED5BADB-5ACA-4EBD-AAE5-F25CDBA8C7C3}" srcOrd="1" destOrd="0" presId="urn:microsoft.com/office/officeart/2005/8/layout/process3"/>
    <dgm:cxn modelId="{8B7917EC-4DF8-45EF-9EE4-08D9DC14B150}" srcId="{27D0FDB8-B934-4E05-85FD-FFA364757C3B}" destId="{75F61501-FF9F-4EDA-BC0D-C26DC98C87B1}" srcOrd="1" destOrd="0" parTransId="{13D06DD9-918D-46BB-8ED8-E0FABB9A9B49}" sibTransId="{AA280E56-CD5E-407C-9EF2-7FE5473C9600}"/>
    <dgm:cxn modelId="{FCC075FB-8990-4139-A52C-D1CAEB0512C3}" type="presOf" srcId="{75F61501-FF9F-4EDA-BC0D-C26DC98C87B1}" destId="{69AAE82B-0634-423C-8203-795C9C470025}" srcOrd="0" destOrd="1" presId="urn:microsoft.com/office/officeart/2005/8/layout/process3"/>
    <dgm:cxn modelId="{13C5D5F5-B598-4C9E-A928-EC9D4F51B39F}" type="presParOf" srcId="{F06ACC09-FC2B-4856-B150-427C5D3D594E}" destId="{428255E5-3AEB-41B3-B81F-FC872EDD8783}" srcOrd="0" destOrd="0" presId="urn:microsoft.com/office/officeart/2005/8/layout/process3"/>
    <dgm:cxn modelId="{328BDECB-D4C7-4E04-9CAD-C9DC8CD70DBC}" type="presParOf" srcId="{428255E5-3AEB-41B3-B81F-FC872EDD8783}" destId="{B660616E-527C-4407-B430-5E9E5AD5AE7C}" srcOrd="0" destOrd="0" presId="urn:microsoft.com/office/officeart/2005/8/layout/process3"/>
    <dgm:cxn modelId="{3A67A510-36E2-4181-8A36-5A357B5DABC2}" type="presParOf" srcId="{428255E5-3AEB-41B3-B81F-FC872EDD8783}" destId="{52EFEC3C-C569-48A0-A796-A0BEE46165F9}" srcOrd="1" destOrd="0" presId="urn:microsoft.com/office/officeart/2005/8/layout/process3"/>
    <dgm:cxn modelId="{742EA530-9D94-42D9-8F63-5D9106AC6B8B}" type="presParOf" srcId="{428255E5-3AEB-41B3-B81F-FC872EDD8783}" destId="{2639BB8A-0B13-4CDE-9D0E-9B8464FE4623}" srcOrd="2" destOrd="0" presId="urn:microsoft.com/office/officeart/2005/8/layout/process3"/>
    <dgm:cxn modelId="{15C2979D-9ADB-4F86-92C6-5F263C674C35}" type="presParOf" srcId="{F06ACC09-FC2B-4856-B150-427C5D3D594E}" destId="{7D2BF529-C1BA-46FC-AC0A-B2908E9CEE39}" srcOrd="1" destOrd="0" presId="urn:microsoft.com/office/officeart/2005/8/layout/process3"/>
    <dgm:cxn modelId="{AD742F90-D1BA-4618-AC53-9548A6D477D0}" type="presParOf" srcId="{7D2BF529-C1BA-46FC-AC0A-B2908E9CEE39}" destId="{2A425D2F-C8B3-4E0E-B64F-0D0DB047D47F}" srcOrd="0" destOrd="0" presId="urn:microsoft.com/office/officeart/2005/8/layout/process3"/>
    <dgm:cxn modelId="{0283545C-0FFD-49E8-98C1-024975842894}" type="presParOf" srcId="{F06ACC09-FC2B-4856-B150-427C5D3D594E}" destId="{84C730BD-0B8C-4EF4-AA2D-E282F6FE27BD}" srcOrd="2" destOrd="0" presId="urn:microsoft.com/office/officeart/2005/8/layout/process3"/>
    <dgm:cxn modelId="{BFE70F29-2C6A-4A38-9F53-EDBEA64E4D3E}" type="presParOf" srcId="{84C730BD-0B8C-4EF4-AA2D-E282F6FE27BD}" destId="{03D60CE1-67C3-4DDA-AEB3-9430AD0AF23B}" srcOrd="0" destOrd="0" presId="urn:microsoft.com/office/officeart/2005/8/layout/process3"/>
    <dgm:cxn modelId="{48292D59-06E7-4358-9C5D-48DA4F1DA3B1}" type="presParOf" srcId="{84C730BD-0B8C-4EF4-AA2D-E282F6FE27BD}" destId="{B7622993-0CD5-4DBE-9F9E-0C8EE9898046}" srcOrd="1" destOrd="0" presId="urn:microsoft.com/office/officeart/2005/8/layout/process3"/>
    <dgm:cxn modelId="{15E2826F-AC47-48AA-9649-CC580C6EDD8C}" type="presParOf" srcId="{84C730BD-0B8C-4EF4-AA2D-E282F6FE27BD}" destId="{44A28126-739B-4619-B2C6-316783912B10}" srcOrd="2" destOrd="0" presId="urn:microsoft.com/office/officeart/2005/8/layout/process3"/>
    <dgm:cxn modelId="{06A3220D-5507-40A5-99BB-0BB0B602ACC1}" type="presParOf" srcId="{F06ACC09-FC2B-4856-B150-427C5D3D594E}" destId="{FBCE48FA-4137-40DF-BF39-CA544E2DAE70}" srcOrd="3" destOrd="0" presId="urn:microsoft.com/office/officeart/2005/8/layout/process3"/>
    <dgm:cxn modelId="{A58D2938-7F5F-4B4A-BFEC-975249C8D4B0}" type="presParOf" srcId="{FBCE48FA-4137-40DF-BF39-CA544E2DAE70}" destId="{D01BC2EA-3A18-41C8-A9AB-0F3EFCF1B13F}" srcOrd="0" destOrd="0" presId="urn:microsoft.com/office/officeart/2005/8/layout/process3"/>
    <dgm:cxn modelId="{E9316ECC-4EAC-4318-8D68-DD6D45D5CBDE}" type="presParOf" srcId="{F06ACC09-FC2B-4856-B150-427C5D3D594E}" destId="{924993EF-342A-4E45-9A41-44DCEBA4B2FC}" srcOrd="4" destOrd="0" presId="urn:microsoft.com/office/officeart/2005/8/layout/process3"/>
    <dgm:cxn modelId="{289F3510-B4D3-4233-9AE2-72DB968CAAA0}" type="presParOf" srcId="{924993EF-342A-4E45-9A41-44DCEBA4B2FC}" destId="{2CA8FB46-53DD-42D6-ACC5-AC2A7BC5265C}" srcOrd="0" destOrd="0" presId="urn:microsoft.com/office/officeart/2005/8/layout/process3"/>
    <dgm:cxn modelId="{9CEA088E-6CED-40E5-A023-DB179FC7F46C}" type="presParOf" srcId="{924993EF-342A-4E45-9A41-44DCEBA4B2FC}" destId="{3E959BE6-1261-47A4-B417-2E9458522D7A}" srcOrd="1" destOrd="0" presId="urn:microsoft.com/office/officeart/2005/8/layout/process3"/>
    <dgm:cxn modelId="{24A35F34-AEC5-4505-AAE8-E03CC5AEC6F0}" type="presParOf" srcId="{924993EF-342A-4E45-9A41-44DCEBA4B2FC}" destId="{DE19ACDC-258C-488C-9C44-F96BC3AFB135}" srcOrd="2" destOrd="0" presId="urn:microsoft.com/office/officeart/2005/8/layout/process3"/>
    <dgm:cxn modelId="{4749716C-74C9-4AE9-91CE-F90D0F01D40E}" type="presParOf" srcId="{F06ACC09-FC2B-4856-B150-427C5D3D594E}" destId="{86AE50CC-1135-4166-B763-1459EAFA71E0}" srcOrd="5" destOrd="0" presId="urn:microsoft.com/office/officeart/2005/8/layout/process3"/>
    <dgm:cxn modelId="{D308C36B-3A2F-49C6-86F7-B68E636ECA0E}" type="presParOf" srcId="{86AE50CC-1135-4166-B763-1459EAFA71E0}" destId="{9ED5BADB-5ACA-4EBD-AAE5-F25CDBA8C7C3}" srcOrd="0" destOrd="0" presId="urn:microsoft.com/office/officeart/2005/8/layout/process3"/>
    <dgm:cxn modelId="{0858DDB3-4313-42BD-BEB8-954D2DF7C9DF}" type="presParOf" srcId="{F06ACC09-FC2B-4856-B150-427C5D3D594E}" destId="{E746F3BF-D56F-4E3B-B3A2-F1A32A7BF9B0}" srcOrd="6" destOrd="0" presId="urn:microsoft.com/office/officeart/2005/8/layout/process3"/>
    <dgm:cxn modelId="{49DED8E0-50E2-4E09-826B-B661F3C7B1E6}" type="presParOf" srcId="{E746F3BF-D56F-4E3B-B3A2-F1A32A7BF9B0}" destId="{D0C6801F-D4A2-4F59-8F09-A8B389172FFB}" srcOrd="0" destOrd="0" presId="urn:microsoft.com/office/officeart/2005/8/layout/process3"/>
    <dgm:cxn modelId="{92EA8643-78AE-461A-B1A4-4D682721B30B}" type="presParOf" srcId="{E746F3BF-D56F-4E3B-B3A2-F1A32A7BF9B0}" destId="{832D6D7C-7B3A-42D5-B3FB-7EFF29850627}" srcOrd="1" destOrd="0" presId="urn:microsoft.com/office/officeart/2005/8/layout/process3"/>
    <dgm:cxn modelId="{A4AF2333-D457-4DCE-AD6D-E134544A4DD8}" type="presParOf" srcId="{E746F3BF-D56F-4E3B-B3A2-F1A32A7BF9B0}" destId="{69AAE82B-0634-423C-8203-795C9C470025}" srcOrd="2" destOrd="0" presId="urn:microsoft.com/office/officeart/2005/8/layout/process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EFEC3C-C569-48A0-A796-A0BEE46165F9}">
      <dsp:nvSpPr>
        <dsp:cNvPr id="0" name=""/>
        <dsp:cNvSpPr/>
      </dsp:nvSpPr>
      <dsp:spPr>
        <a:xfrm>
          <a:off x="192556" y="578654"/>
          <a:ext cx="1470200" cy="821456"/>
        </a:xfrm>
        <a:prstGeom prst="roundRect">
          <a:avLst>
            <a:gd name="adj" fmla="val 10000"/>
          </a:avLst>
        </a:prstGeom>
        <a:solidFill>
          <a:schemeClr val="tx1">
            <a:alpha val="3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lumMod val="40000"/>
                  <a:lumOff val="60000"/>
                </a:schemeClr>
              </a:solidFill>
              <a:latin typeface="Aptos" panose="020B0004020202020204" pitchFamily="34" charset="0"/>
            </a:rPr>
            <a:t>Data Understanding</a:t>
          </a:r>
          <a:endParaRPr lang="en-IN" sz="1400" kern="1200" dirty="0">
            <a:solidFill>
              <a:schemeClr val="accent6">
                <a:lumMod val="40000"/>
                <a:lumOff val="60000"/>
              </a:schemeClr>
            </a:solidFill>
            <a:latin typeface="Aptos" panose="020B0004020202020204" pitchFamily="34" charset="0"/>
          </a:endParaRPr>
        </a:p>
      </dsp:txBody>
      <dsp:txXfrm>
        <a:off x="192556" y="578654"/>
        <a:ext cx="1470200" cy="547637"/>
      </dsp:txXfrm>
    </dsp:sp>
    <dsp:sp modelId="{2639BB8A-0B13-4CDE-9D0E-9B8464FE4623}">
      <dsp:nvSpPr>
        <dsp:cNvPr id="0" name=""/>
        <dsp:cNvSpPr/>
      </dsp:nvSpPr>
      <dsp:spPr>
        <a:xfrm>
          <a:off x="3" y="1412198"/>
          <a:ext cx="2442914" cy="3124996"/>
        </a:xfrm>
        <a:prstGeom prst="roundRect">
          <a:avLst>
            <a:gd name="adj" fmla="val 10000"/>
          </a:avLst>
        </a:prstGeom>
        <a:solidFill>
          <a:schemeClr val="tx1">
            <a:alpha val="30000"/>
          </a:schemeClr>
        </a:solidFill>
        <a:ln w="12700" cap="flat" cmpd="sng" algn="ctr">
          <a:solidFill>
            <a:schemeClr val="accent6">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Understood the data and found Key Performance Indicators (KPIs) of the data</a:t>
          </a:r>
          <a:endParaRPr lang="en-IN" sz="1400" kern="1200" dirty="0">
            <a:solidFill>
              <a:schemeClr val="bg1"/>
            </a:solidFill>
            <a:latin typeface="Aptos" panose="020B0004020202020204" pitchFamily="34" charset="0"/>
          </a:endParaRPr>
        </a:p>
      </dsp:txBody>
      <dsp:txXfrm>
        <a:off x="71554" y="1483749"/>
        <a:ext cx="2299812" cy="2981894"/>
      </dsp:txXfrm>
    </dsp:sp>
    <dsp:sp modelId="{7D2BF529-C1BA-46FC-AC0A-B2908E9CEE39}">
      <dsp:nvSpPr>
        <dsp:cNvPr id="0" name=""/>
        <dsp:cNvSpPr/>
      </dsp:nvSpPr>
      <dsp:spPr>
        <a:xfrm>
          <a:off x="2013077" y="669454"/>
          <a:ext cx="742678" cy="366037"/>
        </a:xfrm>
        <a:prstGeom prst="rightArrow">
          <a:avLst>
            <a:gd name="adj1" fmla="val 60000"/>
            <a:gd name="adj2" fmla="val 50000"/>
          </a:avLst>
        </a:prstGeom>
        <a:solidFill>
          <a:schemeClr val="accent6">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solidFill>
              <a:schemeClr val="accent6">
                <a:lumMod val="40000"/>
                <a:lumOff val="60000"/>
              </a:schemeClr>
            </a:solidFill>
          </a:endParaRPr>
        </a:p>
      </dsp:txBody>
      <dsp:txXfrm>
        <a:off x="2013077" y="742661"/>
        <a:ext cx="632867" cy="219623"/>
      </dsp:txXfrm>
    </dsp:sp>
    <dsp:sp modelId="{B7622993-0CD5-4DBE-9F9E-0C8EE9898046}">
      <dsp:nvSpPr>
        <dsp:cNvPr id="0" name=""/>
        <dsp:cNvSpPr/>
      </dsp:nvSpPr>
      <dsp:spPr>
        <a:xfrm>
          <a:off x="3064036" y="578654"/>
          <a:ext cx="1470200" cy="821456"/>
        </a:xfrm>
        <a:prstGeom prst="roundRect">
          <a:avLst>
            <a:gd name="adj" fmla="val 10000"/>
          </a:avLst>
        </a:prstGeom>
        <a:solidFill>
          <a:schemeClr val="tx1">
            <a:alpha val="3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lumMod val="40000"/>
                  <a:lumOff val="60000"/>
                </a:schemeClr>
              </a:solidFill>
              <a:latin typeface="Aptos" panose="020B0004020202020204" pitchFamily="34" charset="0"/>
            </a:rPr>
            <a:t>Data Cleaning</a:t>
          </a:r>
          <a:endParaRPr lang="en-IN" sz="1400" kern="1200" dirty="0">
            <a:solidFill>
              <a:schemeClr val="accent6">
                <a:lumMod val="40000"/>
                <a:lumOff val="60000"/>
              </a:schemeClr>
            </a:solidFill>
            <a:latin typeface="Aptos" panose="020B0004020202020204" pitchFamily="34" charset="0"/>
          </a:endParaRPr>
        </a:p>
      </dsp:txBody>
      <dsp:txXfrm>
        <a:off x="3064036" y="578654"/>
        <a:ext cx="1470200" cy="547637"/>
      </dsp:txXfrm>
    </dsp:sp>
    <dsp:sp modelId="{44A28126-739B-4619-B2C6-316783912B10}">
      <dsp:nvSpPr>
        <dsp:cNvPr id="0" name=""/>
        <dsp:cNvSpPr/>
      </dsp:nvSpPr>
      <dsp:spPr>
        <a:xfrm>
          <a:off x="3040622" y="1391010"/>
          <a:ext cx="2119279" cy="3124996"/>
        </a:xfrm>
        <a:prstGeom prst="roundRect">
          <a:avLst>
            <a:gd name="adj" fmla="val 10000"/>
          </a:avLst>
        </a:prstGeom>
        <a:solidFill>
          <a:schemeClr val="tx1">
            <a:alpha val="30000"/>
          </a:schemeClr>
        </a:solidFill>
        <a:ln w="12700" cap="flat" cmpd="sng" algn="ctr">
          <a:solidFill>
            <a:schemeClr val="accent6">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Removed unnecessary columns which have no impact in KPIs</a:t>
          </a:r>
          <a:endParaRPr lang="en-IN" sz="1400" kern="1200" dirty="0">
            <a:solidFill>
              <a:schemeClr val="bg1"/>
            </a:solidFill>
            <a:latin typeface="Aptos" panose="020B0004020202020204" pitchFamily="34"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Excel, Power Query</a:t>
          </a:r>
          <a:endParaRPr lang="en-IN" sz="1400" kern="1200" dirty="0">
            <a:solidFill>
              <a:schemeClr val="bg1"/>
            </a:solidFill>
            <a:latin typeface="Aptos" panose="020B0004020202020204" pitchFamily="34" charset="0"/>
          </a:endParaRPr>
        </a:p>
      </dsp:txBody>
      <dsp:txXfrm>
        <a:off x="3102694" y="1453082"/>
        <a:ext cx="1995135" cy="3000852"/>
      </dsp:txXfrm>
    </dsp:sp>
    <dsp:sp modelId="{FBCE48FA-4137-40DF-BF39-CA544E2DAE70}">
      <dsp:nvSpPr>
        <dsp:cNvPr id="0" name=""/>
        <dsp:cNvSpPr/>
      </dsp:nvSpPr>
      <dsp:spPr>
        <a:xfrm>
          <a:off x="4851749" y="669454"/>
          <a:ext cx="673126" cy="366037"/>
        </a:xfrm>
        <a:prstGeom prst="rightArrow">
          <a:avLst>
            <a:gd name="adj1" fmla="val 60000"/>
            <a:gd name="adj2" fmla="val 50000"/>
          </a:avLst>
        </a:prstGeom>
        <a:solidFill>
          <a:schemeClr val="accent6">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a:off x="4851749" y="742661"/>
        <a:ext cx="563315" cy="219623"/>
      </dsp:txXfrm>
    </dsp:sp>
    <dsp:sp modelId="{3E959BE6-1261-47A4-B417-2E9458522D7A}">
      <dsp:nvSpPr>
        <dsp:cNvPr id="0" name=""/>
        <dsp:cNvSpPr/>
      </dsp:nvSpPr>
      <dsp:spPr>
        <a:xfrm>
          <a:off x="5804286" y="578654"/>
          <a:ext cx="1470200" cy="821456"/>
        </a:xfrm>
        <a:prstGeom prst="roundRect">
          <a:avLst>
            <a:gd name="adj" fmla="val 10000"/>
          </a:avLst>
        </a:prstGeom>
        <a:solidFill>
          <a:schemeClr val="tx1">
            <a:alpha val="3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lumMod val="40000"/>
                  <a:lumOff val="60000"/>
                </a:schemeClr>
              </a:solidFill>
              <a:latin typeface="Aptos" panose="020B0004020202020204" pitchFamily="34" charset="0"/>
            </a:rPr>
            <a:t>Data Analysis</a:t>
          </a:r>
          <a:endParaRPr lang="en-IN" sz="1400" kern="1200" dirty="0">
            <a:solidFill>
              <a:schemeClr val="accent6">
                <a:lumMod val="40000"/>
                <a:lumOff val="60000"/>
              </a:schemeClr>
            </a:solidFill>
            <a:latin typeface="Aptos" panose="020B0004020202020204" pitchFamily="34" charset="0"/>
          </a:endParaRPr>
        </a:p>
      </dsp:txBody>
      <dsp:txXfrm>
        <a:off x="5804286" y="578654"/>
        <a:ext cx="1470200" cy="547637"/>
      </dsp:txXfrm>
    </dsp:sp>
    <dsp:sp modelId="{DE19ACDC-258C-488C-9C44-F96BC3AFB135}">
      <dsp:nvSpPr>
        <dsp:cNvPr id="0" name=""/>
        <dsp:cNvSpPr/>
      </dsp:nvSpPr>
      <dsp:spPr>
        <a:xfrm>
          <a:off x="5750285" y="1401604"/>
          <a:ext cx="2180454" cy="3124996"/>
        </a:xfrm>
        <a:prstGeom prst="roundRect">
          <a:avLst>
            <a:gd name="adj" fmla="val 10000"/>
          </a:avLst>
        </a:prstGeom>
        <a:solidFill>
          <a:schemeClr val="tx1">
            <a:alpha val="30000"/>
          </a:schemeClr>
        </a:solidFill>
        <a:ln w="12700" cap="flat" cmpd="sng" algn="ctr">
          <a:solidFill>
            <a:schemeClr val="accent6">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Derived dominant categories in each KPI(Area and Production) with various filters</a:t>
          </a:r>
          <a:endParaRPr lang="en-IN" sz="1400" kern="1200" dirty="0">
            <a:solidFill>
              <a:schemeClr val="bg1"/>
            </a:solidFill>
            <a:latin typeface="Aptos" panose="020B0004020202020204" pitchFamily="34"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Derived some key visual insights</a:t>
          </a:r>
          <a:endParaRPr lang="en-IN" sz="1400" kern="1200" dirty="0">
            <a:solidFill>
              <a:schemeClr val="bg1"/>
            </a:solidFill>
            <a:latin typeface="Aptos" panose="020B0004020202020204" pitchFamily="34"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Python, Pandas, Seaborn</a:t>
          </a:r>
          <a:endParaRPr lang="en-IN" sz="1400" kern="1200" dirty="0">
            <a:solidFill>
              <a:schemeClr val="bg1"/>
            </a:solidFill>
            <a:latin typeface="Aptos" panose="020B0004020202020204" pitchFamily="34" charset="0"/>
          </a:endParaRPr>
        </a:p>
      </dsp:txBody>
      <dsp:txXfrm>
        <a:off x="5814148" y="1465467"/>
        <a:ext cx="2052728" cy="2997270"/>
      </dsp:txXfrm>
    </dsp:sp>
    <dsp:sp modelId="{86AE50CC-1135-4166-B763-1459EAFA71E0}">
      <dsp:nvSpPr>
        <dsp:cNvPr id="0" name=""/>
        <dsp:cNvSpPr/>
      </dsp:nvSpPr>
      <dsp:spPr>
        <a:xfrm>
          <a:off x="7708523" y="669454"/>
          <a:ext cx="713826" cy="366037"/>
        </a:xfrm>
        <a:prstGeom prst="rightArrow">
          <a:avLst>
            <a:gd name="adj1" fmla="val 60000"/>
            <a:gd name="adj2" fmla="val 50000"/>
          </a:avLst>
        </a:prstGeom>
        <a:solidFill>
          <a:schemeClr val="accent6">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IN" sz="1100" kern="1200"/>
        </a:p>
      </dsp:txBody>
      <dsp:txXfrm>
        <a:off x="7708523" y="742661"/>
        <a:ext cx="604015" cy="219623"/>
      </dsp:txXfrm>
    </dsp:sp>
    <dsp:sp modelId="{832D6D7C-7B3A-42D5-B3FB-7EFF29850627}">
      <dsp:nvSpPr>
        <dsp:cNvPr id="0" name=""/>
        <dsp:cNvSpPr/>
      </dsp:nvSpPr>
      <dsp:spPr>
        <a:xfrm>
          <a:off x="8810312" y="578654"/>
          <a:ext cx="1470200" cy="821456"/>
        </a:xfrm>
        <a:prstGeom prst="roundRect">
          <a:avLst>
            <a:gd name="adj" fmla="val 10000"/>
          </a:avLst>
        </a:prstGeom>
        <a:solidFill>
          <a:schemeClr val="tx1">
            <a:alpha val="3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schemeClr val="accent6">
                  <a:lumMod val="40000"/>
                  <a:lumOff val="60000"/>
                </a:schemeClr>
              </a:solidFill>
              <a:latin typeface="Aptos" panose="020B0004020202020204" pitchFamily="34" charset="0"/>
            </a:rPr>
            <a:t>Uncovering Insights</a:t>
          </a:r>
          <a:endParaRPr lang="en-IN" sz="1400" kern="1200" dirty="0">
            <a:solidFill>
              <a:schemeClr val="accent6">
                <a:lumMod val="40000"/>
                <a:lumOff val="60000"/>
              </a:schemeClr>
            </a:solidFill>
            <a:latin typeface="Aptos" panose="020B0004020202020204" pitchFamily="34" charset="0"/>
          </a:endParaRPr>
        </a:p>
      </dsp:txBody>
      <dsp:txXfrm>
        <a:off x="8810312" y="578654"/>
        <a:ext cx="1470200" cy="547637"/>
      </dsp:txXfrm>
    </dsp:sp>
    <dsp:sp modelId="{69AAE82B-0634-423C-8203-795C9C470025}">
      <dsp:nvSpPr>
        <dsp:cNvPr id="0" name=""/>
        <dsp:cNvSpPr/>
      </dsp:nvSpPr>
      <dsp:spPr>
        <a:xfrm>
          <a:off x="8528444" y="1401604"/>
          <a:ext cx="2650830" cy="3124996"/>
        </a:xfrm>
        <a:prstGeom prst="roundRect">
          <a:avLst>
            <a:gd name="adj" fmla="val 10000"/>
          </a:avLst>
        </a:prstGeom>
        <a:solidFill>
          <a:schemeClr val="tx1">
            <a:alpha val="30000"/>
          </a:schemeClr>
        </a:solidFill>
        <a:ln w="12700" cap="flat" cmpd="sng" algn="ctr">
          <a:solidFill>
            <a:schemeClr val="accent6">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Created visual Dashboards showing the impact of various sectors influencing the KPIs</a:t>
          </a:r>
          <a:endParaRPr lang="en-IN" sz="1400" kern="1200" dirty="0">
            <a:solidFill>
              <a:schemeClr val="bg1"/>
            </a:solidFill>
            <a:latin typeface="Aptos" panose="020B0004020202020204" pitchFamily="34" charset="0"/>
          </a:endParaRPr>
        </a:p>
        <a:p>
          <a:pPr marL="114300" lvl="1" indent="-114300" algn="l" defTabSz="622300">
            <a:lnSpc>
              <a:spcPct val="90000"/>
            </a:lnSpc>
            <a:spcBef>
              <a:spcPct val="0"/>
            </a:spcBef>
            <a:spcAft>
              <a:spcPct val="15000"/>
            </a:spcAft>
            <a:buChar char="•"/>
          </a:pPr>
          <a:r>
            <a:rPr lang="en-US" sz="1400" kern="1200" dirty="0">
              <a:solidFill>
                <a:schemeClr val="bg1"/>
              </a:solidFill>
              <a:latin typeface="Aptos" panose="020B0004020202020204" pitchFamily="34" charset="0"/>
            </a:rPr>
            <a:t>Microsoft Power BI</a:t>
          </a:r>
          <a:endParaRPr lang="en-IN" sz="1400" kern="1200" dirty="0">
            <a:solidFill>
              <a:schemeClr val="bg1"/>
            </a:solidFill>
            <a:latin typeface="Aptos" panose="020B0004020202020204" pitchFamily="34" charset="0"/>
          </a:endParaRPr>
        </a:p>
      </dsp:txBody>
      <dsp:txXfrm>
        <a:off x="8606084" y="1479244"/>
        <a:ext cx="2495550" cy="2969716"/>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62B86-5E7B-620A-2F2D-5290E4ED39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5E3117C-6920-C68C-2F0F-6783D94B19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9E849CF-910C-5814-B27B-F52F760607F8}"/>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F61C188F-3332-634D-41E5-C8D4B9BBFE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B83034-F862-9CF2-FAD8-6B404E845671}"/>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2187431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A6BB3-D797-B9A7-2E10-D9A470EBFFD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39CE685-60BE-35BB-FEB3-88F4595C05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485C85-A66D-679A-0DEE-4F3D4650116A}"/>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637E4C49-4CDB-9E9B-583F-1DE635F27A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0C9D0D-D377-12C1-D428-A4DC725B83BF}"/>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4293124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34973E-958A-5DC4-D63D-0A6EB97C33F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AA6091-BBFF-B231-6943-31EDDA17D7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5AC055-B361-9327-8CEC-6B621B632BCD}"/>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FBEBAE60-3177-4F36-2B03-B9B7AA19BF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F2CFC0-0964-DB5C-F2F4-0E7904FC8CFF}"/>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4042852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54B59-293D-7CC9-715D-0BAAD64464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7C112E5-FF4A-6FAD-3CBE-9A508B2841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E97EFF-125B-121A-016A-21CC8E7E75B0}"/>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572F4C9B-6D3E-1277-8539-681AE0D46F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0DC52B-E86D-793C-DF3D-D1A7F8705AA1}"/>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3704745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67799-7A0D-8D17-C400-8CCEB4BF61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EBE660F-6EE5-35E1-30AD-049CE2197D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F89BC1-B9FC-C05A-9B82-F6D112B9EDAE}"/>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F4D67561-1930-02C5-C8FB-BB5303F325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230C65-E433-9152-A9B6-1887D12BF5CA}"/>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725114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91E37-977A-4B90-A8EB-A7AE392B96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8055D3-C503-4A5D-FD67-B31DDCED41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74B6DEA-0D26-805F-D84C-94A322AB9D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7E3441B-75EE-3421-A526-304AC842736C}"/>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6" name="Footer Placeholder 5">
            <a:extLst>
              <a:ext uri="{FF2B5EF4-FFF2-40B4-BE49-F238E27FC236}">
                <a16:creationId xmlns:a16="http://schemas.microsoft.com/office/drawing/2014/main" id="{BB22DC52-B2E4-A8BF-C5DE-E2459E84B7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A9F47E-9E90-8472-0869-65CBE2604C4D}"/>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2198629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F15C4-B5A0-E11E-53F4-DA6FF48F46E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761CE1A-8A0C-95E9-422E-1C09312247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7406E1-4416-9C46-EBAF-A332F9DF39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DA72B4F-F25F-8F69-946A-2A53E4F2D2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7906AB-1070-99A3-6682-22A3C4D92D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6A0F25-0DC1-C062-FF7D-B0F29040D9C3}"/>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8" name="Footer Placeholder 7">
            <a:extLst>
              <a:ext uri="{FF2B5EF4-FFF2-40B4-BE49-F238E27FC236}">
                <a16:creationId xmlns:a16="http://schemas.microsoft.com/office/drawing/2014/main" id="{50360739-B205-85C5-577B-D261DA5526B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D72C7FC-CFCF-0CAF-7C2D-322C4525DE30}"/>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3989439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6575E-3335-EF77-1F91-CF2577E011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BBC157-C80E-BC06-5F74-9E8517AC6579}"/>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4" name="Footer Placeholder 3">
            <a:extLst>
              <a:ext uri="{FF2B5EF4-FFF2-40B4-BE49-F238E27FC236}">
                <a16:creationId xmlns:a16="http://schemas.microsoft.com/office/drawing/2014/main" id="{96489CD1-2589-1D07-FD15-1D6890CD142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6D85A41-8115-0956-C275-2198C2AE6EB2}"/>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3834138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453FF7-08D0-A512-A0D7-5A8E28B9368E}"/>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3" name="Footer Placeholder 2">
            <a:extLst>
              <a:ext uri="{FF2B5EF4-FFF2-40B4-BE49-F238E27FC236}">
                <a16:creationId xmlns:a16="http://schemas.microsoft.com/office/drawing/2014/main" id="{C68F6F02-C23E-A2AF-4E00-0067B2E33C0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7A00FD5-0F31-5C60-7E00-E8C7DB972419}"/>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1073754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26E62-CA9F-9055-6761-07B570BF3C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1510265-BD1A-E60C-89AE-49ECE60D14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49C5683-A6BF-FFBF-C5C6-DB31ED1CF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5AC5-5BA1-DB00-9851-A3C386E85267}"/>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6" name="Footer Placeholder 5">
            <a:extLst>
              <a:ext uri="{FF2B5EF4-FFF2-40B4-BE49-F238E27FC236}">
                <a16:creationId xmlns:a16="http://schemas.microsoft.com/office/drawing/2014/main" id="{58EE4513-9012-BAF3-CA8C-B2F81434CBA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D7C0DC-7DB8-5B45-81B8-B005DA813B75}"/>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3980164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66D25-1437-4C08-9988-1B3725EA5D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CD9BD1A-E46C-BFAE-7BEE-37A33B3E1E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3271739-BD31-6CE9-4DBB-ACE28A39D9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A7843A-F639-F462-97E0-72115F43F6C4}"/>
              </a:ext>
            </a:extLst>
          </p:cNvPr>
          <p:cNvSpPr>
            <a:spLocks noGrp="1"/>
          </p:cNvSpPr>
          <p:nvPr>
            <p:ph type="dt" sz="half" idx="10"/>
          </p:nvPr>
        </p:nvSpPr>
        <p:spPr/>
        <p:txBody>
          <a:bodyPr/>
          <a:lstStyle/>
          <a:p>
            <a:fld id="{645927A9-82BA-43C4-AAFE-803EB5D9C2F1}" type="datetimeFigureOut">
              <a:rPr lang="en-IN" smtClean="0"/>
              <a:t>22-09-2024</a:t>
            </a:fld>
            <a:endParaRPr lang="en-IN"/>
          </a:p>
        </p:txBody>
      </p:sp>
      <p:sp>
        <p:nvSpPr>
          <p:cNvPr id="6" name="Footer Placeholder 5">
            <a:extLst>
              <a:ext uri="{FF2B5EF4-FFF2-40B4-BE49-F238E27FC236}">
                <a16:creationId xmlns:a16="http://schemas.microsoft.com/office/drawing/2014/main" id="{2E9C6E1A-89DE-B3B3-16C7-4B8D866C33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604B94-61F5-4C5E-B8CB-D126FF07A44E}"/>
              </a:ext>
            </a:extLst>
          </p:cNvPr>
          <p:cNvSpPr>
            <a:spLocks noGrp="1"/>
          </p:cNvSpPr>
          <p:nvPr>
            <p:ph type="sldNum" sz="quarter" idx="12"/>
          </p:nvPr>
        </p:nvSpPr>
        <p:spPr/>
        <p:txBody>
          <a:bodyPr/>
          <a:lstStyle/>
          <a:p>
            <a:fld id="{1DF1F715-A432-4355-8E16-1472CC72BCB9}" type="slidenum">
              <a:rPr lang="en-IN" smtClean="0"/>
              <a:t>‹#›</a:t>
            </a:fld>
            <a:endParaRPr lang="en-IN"/>
          </a:p>
        </p:txBody>
      </p:sp>
    </p:spTree>
    <p:extLst>
      <p:ext uri="{BB962C8B-B14F-4D97-AF65-F5344CB8AC3E}">
        <p14:creationId xmlns:p14="http://schemas.microsoft.com/office/powerpoint/2010/main" val="2700964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CE53F3-9504-40BB-E12A-9D36EEC7D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9D6D62-4BBF-3090-2FD7-997B573F97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C6A552-22F3-3555-BCEF-DBDACA97AF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5927A9-82BA-43C4-AAFE-803EB5D9C2F1}" type="datetimeFigureOut">
              <a:rPr lang="en-IN" smtClean="0"/>
              <a:t>22-09-2024</a:t>
            </a:fld>
            <a:endParaRPr lang="en-IN"/>
          </a:p>
        </p:txBody>
      </p:sp>
      <p:sp>
        <p:nvSpPr>
          <p:cNvPr id="5" name="Footer Placeholder 4">
            <a:extLst>
              <a:ext uri="{FF2B5EF4-FFF2-40B4-BE49-F238E27FC236}">
                <a16:creationId xmlns:a16="http://schemas.microsoft.com/office/drawing/2014/main" id="{2DBC533F-80B5-6E8E-0FDD-8638FF1AB7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0C5E751-47F1-9294-569A-8A2BF1B09D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F1F715-A432-4355-8E16-1472CC72BCB9}" type="slidenum">
              <a:rPr lang="en-IN" smtClean="0"/>
              <a:t>‹#›</a:t>
            </a:fld>
            <a:endParaRPr lang="en-IN"/>
          </a:p>
        </p:txBody>
      </p:sp>
    </p:spTree>
    <p:extLst>
      <p:ext uri="{BB962C8B-B14F-4D97-AF65-F5344CB8AC3E}">
        <p14:creationId xmlns:p14="http://schemas.microsoft.com/office/powerpoint/2010/main" val="16232011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0"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2193008" y="1000884"/>
            <a:ext cx="7805984" cy="923330"/>
          </a:xfrm>
          <a:prstGeom prst="rect">
            <a:avLst/>
          </a:prstGeom>
          <a:noFill/>
        </p:spPr>
        <p:txBody>
          <a:bodyPr wrap="none" lIns="91440" tIns="45720" rIns="91440" bIns="45720">
            <a:spAutoFit/>
          </a:bodyPr>
          <a:lstStyle/>
          <a:p>
            <a:pPr algn="ctr"/>
            <a:r>
              <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rPr>
              <a:t>FIFA World Cup Analysis</a:t>
            </a:r>
          </a:p>
        </p:txBody>
      </p:sp>
      <p:sp>
        <p:nvSpPr>
          <p:cNvPr id="8" name="Rectangle 7">
            <a:extLst>
              <a:ext uri="{FF2B5EF4-FFF2-40B4-BE49-F238E27FC236}">
                <a16:creationId xmlns:a16="http://schemas.microsoft.com/office/drawing/2014/main" id="{E723F9AC-DD98-64CF-CE23-AADD062A1B62}"/>
              </a:ext>
            </a:extLst>
          </p:cNvPr>
          <p:cNvSpPr/>
          <p:nvPr/>
        </p:nvSpPr>
        <p:spPr>
          <a:xfrm>
            <a:off x="8364771" y="1924214"/>
            <a:ext cx="1548629" cy="369332"/>
          </a:xfrm>
          <a:prstGeom prst="rect">
            <a:avLst/>
          </a:prstGeom>
          <a:noFill/>
        </p:spPr>
        <p:txBody>
          <a:bodyPr wrap="none" lIns="91440" tIns="45720" rIns="91440" bIns="45720">
            <a:spAutoFit/>
          </a:bodyPr>
          <a:lstStyle/>
          <a:p>
            <a:pPr algn="ctr"/>
            <a:r>
              <a:rPr lang="en-US" b="1"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rPr>
              <a:t>Presented by</a:t>
            </a:r>
            <a:endParaRPr lang="en-US"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9" name="Rectangle 8">
            <a:extLst>
              <a:ext uri="{FF2B5EF4-FFF2-40B4-BE49-F238E27FC236}">
                <a16:creationId xmlns:a16="http://schemas.microsoft.com/office/drawing/2014/main" id="{C2ED1D82-8096-88C7-7F2C-484E9A81C265}"/>
              </a:ext>
            </a:extLst>
          </p:cNvPr>
          <p:cNvSpPr/>
          <p:nvPr/>
        </p:nvSpPr>
        <p:spPr>
          <a:xfrm>
            <a:off x="7704205" y="2214265"/>
            <a:ext cx="2209195" cy="369332"/>
          </a:xfrm>
          <a:prstGeom prst="rect">
            <a:avLst/>
          </a:prstGeom>
          <a:noFill/>
        </p:spPr>
        <p:txBody>
          <a:bodyPr wrap="none" lIns="91440" tIns="45720" rIns="91440" bIns="45720">
            <a:spAutoFit/>
          </a:bodyPr>
          <a:lstStyle/>
          <a:p>
            <a:pPr algn="ctr"/>
            <a:r>
              <a:rPr lang="en-US"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rPr>
              <a:t>Sai Krishna Tandasi</a:t>
            </a:r>
          </a:p>
        </p:txBody>
      </p:sp>
    </p:spTree>
    <p:extLst>
      <p:ext uri="{BB962C8B-B14F-4D97-AF65-F5344CB8AC3E}">
        <p14:creationId xmlns:p14="http://schemas.microsoft.com/office/powerpoint/2010/main" val="293482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0"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6003634" y="1000884"/>
            <a:ext cx="184731" cy="923330"/>
          </a:xfrm>
          <a:prstGeom prst="rect">
            <a:avLst/>
          </a:prstGeom>
          <a:noFill/>
        </p:spPr>
        <p:txBody>
          <a:bodyPr wrap="square" lIns="91440" tIns="45720" rIns="91440" bIns="45720">
            <a:spAutoFit/>
          </a:bodyPr>
          <a:lstStyle/>
          <a:p>
            <a:pPr algn="ctr"/>
            <a:endPar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2" name="Title 1">
            <a:extLst>
              <a:ext uri="{FF2B5EF4-FFF2-40B4-BE49-F238E27FC236}">
                <a16:creationId xmlns:a16="http://schemas.microsoft.com/office/drawing/2014/main" id="{A9F690B6-606D-3336-1F1E-A25A8894230F}"/>
              </a:ext>
            </a:extLst>
          </p:cNvPr>
          <p:cNvSpPr>
            <a:spLocks noGrp="1"/>
          </p:cNvSpPr>
          <p:nvPr>
            <p:ph type="title"/>
          </p:nvPr>
        </p:nvSpPr>
        <p:spPr/>
        <p:txBody>
          <a:bodyPr/>
          <a:lstStyle/>
          <a:p>
            <a:pPr algn="ctr"/>
            <a:r>
              <a:rPr lang="en-IN" b="1" dirty="0">
                <a:solidFill>
                  <a:schemeClr val="bg1">
                    <a:lumMod val="95000"/>
                  </a:schemeClr>
                </a:solidFill>
                <a:latin typeface="Aptos" panose="020B0004020202020204" pitchFamily="34" charset="0"/>
              </a:rPr>
              <a:t>Contents</a:t>
            </a:r>
          </a:p>
        </p:txBody>
      </p:sp>
      <p:sp>
        <p:nvSpPr>
          <p:cNvPr id="3" name="Content Placeholder 2">
            <a:extLst>
              <a:ext uri="{FF2B5EF4-FFF2-40B4-BE49-F238E27FC236}">
                <a16:creationId xmlns:a16="http://schemas.microsoft.com/office/drawing/2014/main" id="{9EDB5C4A-38B5-8B2F-BC41-395B764E7327}"/>
              </a:ext>
            </a:extLst>
          </p:cNvPr>
          <p:cNvSpPr>
            <a:spLocks noGrp="1"/>
          </p:cNvSpPr>
          <p:nvPr>
            <p:ph idx="1"/>
          </p:nvPr>
        </p:nvSpPr>
        <p:spPr/>
        <p:txBody>
          <a:bodyPr/>
          <a:lstStyle/>
          <a:p>
            <a:r>
              <a:rPr lang="en-US" dirty="0">
                <a:solidFill>
                  <a:schemeClr val="bg1">
                    <a:lumMod val="95000"/>
                  </a:schemeClr>
                </a:solidFill>
                <a:latin typeface="Aptos" panose="020B0004020202020204" pitchFamily="34" charset="0"/>
              </a:rPr>
              <a:t>Introduction</a:t>
            </a:r>
          </a:p>
          <a:p>
            <a:r>
              <a:rPr lang="en-US" dirty="0">
                <a:solidFill>
                  <a:schemeClr val="bg1">
                    <a:lumMod val="95000"/>
                  </a:schemeClr>
                </a:solidFill>
                <a:latin typeface="Aptos" panose="020B0004020202020204" pitchFamily="34" charset="0"/>
              </a:rPr>
              <a:t>Process</a:t>
            </a:r>
          </a:p>
          <a:p>
            <a:r>
              <a:rPr lang="en-US" dirty="0">
                <a:solidFill>
                  <a:schemeClr val="bg1">
                    <a:lumMod val="95000"/>
                  </a:schemeClr>
                </a:solidFill>
                <a:latin typeface="Aptos" panose="020B0004020202020204" pitchFamily="34" charset="0"/>
              </a:rPr>
              <a:t>Dashboard</a:t>
            </a:r>
          </a:p>
          <a:p>
            <a:r>
              <a:rPr lang="en-US" dirty="0">
                <a:solidFill>
                  <a:schemeClr val="bg1">
                    <a:lumMod val="95000"/>
                  </a:schemeClr>
                </a:solidFill>
                <a:latin typeface="Aptos" panose="020B0004020202020204" pitchFamily="34" charset="0"/>
              </a:rPr>
              <a:t>Insights</a:t>
            </a:r>
          </a:p>
          <a:p>
            <a:r>
              <a:rPr lang="en-US" dirty="0">
                <a:solidFill>
                  <a:schemeClr val="bg1">
                    <a:lumMod val="95000"/>
                  </a:schemeClr>
                </a:solidFill>
                <a:latin typeface="Aptos" panose="020B0004020202020204" pitchFamily="34" charset="0"/>
              </a:rPr>
              <a:t>Conclusion</a:t>
            </a:r>
          </a:p>
          <a:p>
            <a:endParaRPr lang="en-IN" dirty="0"/>
          </a:p>
        </p:txBody>
      </p:sp>
    </p:spTree>
    <p:extLst>
      <p:ext uri="{BB962C8B-B14F-4D97-AF65-F5344CB8AC3E}">
        <p14:creationId xmlns:p14="http://schemas.microsoft.com/office/powerpoint/2010/main" val="468111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0"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6003634" y="1000884"/>
            <a:ext cx="184731" cy="923330"/>
          </a:xfrm>
          <a:prstGeom prst="rect">
            <a:avLst/>
          </a:prstGeom>
          <a:noFill/>
        </p:spPr>
        <p:txBody>
          <a:bodyPr wrap="square" lIns="91440" tIns="45720" rIns="91440" bIns="45720">
            <a:spAutoFit/>
          </a:bodyPr>
          <a:lstStyle/>
          <a:p>
            <a:pPr algn="ctr"/>
            <a:endPar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2" name="Title 1">
            <a:extLst>
              <a:ext uri="{FF2B5EF4-FFF2-40B4-BE49-F238E27FC236}">
                <a16:creationId xmlns:a16="http://schemas.microsoft.com/office/drawing/2014/main" id="{A9F690B6-606D-3336-1F1E-A25A8894230F}"/>
              </a:ext>
            </a:extLst>
          </p:cNvPr>
          <p:cNvSpPr>
            <a:spLocks noGrp="1"/>
          </p:cNvSpPr>
          <p:nvPr>
            <p:ph type="title"/>
          </p:nvPr>
        </p:nvSpPr>
        <p:spPr/>
        <p:txBody>
          <a:bodyPr/>
          <a:lstStyle/>
          <a:p>
            <a:pPr algn="ctr"/>
            <a:r>
              <a:rPr lang="en-IN" b="1" dirty="0">
                <a:solidFill>
                  <a:schemeClr val="bg1">
                    <a:lumMod val="95000"/>
                  </a:schemeClr>
                </a:solidFill>
                <a:latin typeface="Aptos" panose="020B0004020202020204" pitchFamily="34" charset="0"/>
              </a:rPr>
              <a:t>Introduction</a:t>
            </a:r>
          </a:p>
        </p:txBody>
      </p:sp>
      <p:sp>
        <p:nvSpPr>
          <p:cNvPr id="3" name="Content Placeholder 2">
            <a:extLst>
              <a:ext uri="{FF2B5EF4-FFF2-40B4-BE49-F238E27FC236}">
                <a16:creationId xmlns:a16="http://schemas.microsoft.com/office/drawing/2014/main" id="{9EDB5C4A-38B5-8B2F-BC41-395B764E7327}"/>
              </a:ext>
            </a:extLst>
          </p:cNvPr>
          <p:cNvSpPr>
            <a:spLocks noGrp="1"/>
          </p:cNvSpPr>
          <p:nvPr>
            <p:ph idx="1"/>
          </p:nvPr>
        </p:nvSpPr>
        <p:spPr/>
        <p:txBody>
          <a:bodyPr/>
          <a:lstStyle/>
          <a:p>
            <a:pPr marL="0" indent="0">
              <a:buNone/>
            </a:pPr>
            <a:r>
              <a:rPr lang="en-US" dirty="0">
                <a:solidFill>
                  <a:schemeClr val="bg1">
                    <a:lumMod val="95000"/>
                  </a:schemeClr>
                </a:solidFill>
                <a:latin typeface="Aptos" panose="020B0004020202020204" pitchFamily="34" charset="0"/>
              </a:rPr>
              <a:t>With FIFA is in the blood of many people of the world. You are tasked to tell the story of unsung analysts who put great efforts to provide accurate data to answer every question of fans.</a:t>
            </a:r>
          </a:p>
          <a:p>
            <a:pPr marL="0" indent="0">
              <a:buNone/>
            </a:pPr>
            <a:endParaRPr lang="en-US" dirty="0">
              <a:solidFill>
                <a:schemeClr val="bg1">
                  <a:lumMod val="95000"/>
                </a:schemeClr>
              </a:solidFill>
              <a:latin typeface="Aptos" panose="020B0004020202020204" pitchFamily="34" charset="0"/>
            </a:endParaRPr>
          </a:p>
          <a:p>
            <a:pPr marL="0" indent="0">
              <a:buNone/>
            </a:pPr>
            <a:r>
              <a:rPr lang="en-US" dirty="0">
                <a:solidFill>
                  <a:schemeClr val="bg1">
                    <a:lumMod val="95000"/>
                  </a:schemeClr>
                </a:solidFill>
                <a:latin typeface="Aptos" panose="020B0004020202020204" pitchFamily="34" charset="0"/>
              </a:rPr>
              <a:t> The FIFA World Cup is a global football competition contested by the various football-playing nations of the world. It is contested every four years and is the most prestigious and important trophy in the sport of football.</a:t>
            </a:r>
            <a:endParaRPr lang="en-IN" dirty="0">
              <a:solidFill>
                <a:schemeClr val="bg1">
                  <a:lumMod val="95000"/>
                </a:schemeClr>
              </a:solidFill>
              <a:latin typeface="Aptos" panose="020B0004020202020204" pitchFamily="34" charset="0"/>
            </a:endParaRPr>
          </a:p>
        </p:txBody>
      </p:sp>
    </p:spTree>
    <p:extLst>
      <p:ext uri="{BB962C8B-B14F-4D97-AF65-F5344CB8AC3E}">
        <p14:creationId xmlns:p14="http://schemas.microsoft.com/office/powerpoint/2010/main" val="587230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0"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6003634" y="1000884"/>
            <a:ext cx="184731" cy="923330"/>
          </a:xfrm>
          <a:prstGeom prst="rect">
            <a:avLst/>
          </a:prstGeom>
          <a:noFill/>
        </p:spPr>
        <p:txBody>
          <a:bodyPr wrap="square" lIns="91440" tIns="45720" rIns="91440" bIns="45720">
            <a:spAutoFit/>
          </a:bodyPr>
          <a:lstStyle/>
          <a:p>
            <a:pPr algn="ctr"/>
            <a:endPar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2" name="Title 1">
            <a:extLst>
              <a:ext uri="{FF2B5EF4-FFF2-40B4-BE49-F238E27FC236}">
                <a16:creationId xmlns:a16="http://schemas.microsoft.com/office/drawing/2014/main" id="{A9F690B6-606D-3336-1F1E-A25A8894230F}"/>
              </a:ext>
            </a:extLst>
          </p:cNvPr>
          <p:cNvSpPr>
            <a:spLocks noGrp="1"/>
          </p:cNvSpPr>
          <p:nvPr>
            <p:ph type="title"/>
          </p:nvPr>
        </p:nvSpPr>
        <p:spPr/>
        <p:txBody>
          <a:bodyPr/>
          <a:lstStyle/>
          <a:p>
            <a:pPr algn="ctr"/>
            <a:r>
              <a:rPr lang="en-IN" b="1" dirty="0">
                <a:solidFill>
                  <a:schemeClr val="bg1">
                    <a:lumMod val="95000"/>
                  </a:schemeClr>
                </a:solidFill>
                <a:latin typeface="Aptos" panose="020B0004020202020204" pitchFamily="34" charset="0"/>
              </a:rPr>
              <a:t>Process</a:t>
            </a:r>
          </a:p>
        </p:txBody>
      </p:sp>
      <p:graphicFrame>
        <p:nvGraphicFramePr>
          <p:cNvPr id="6" name="Content Placeholder 4">
            <a:extLst>
              <a:ext uri="{FF2B5EF4-FFF2-40B4-BE49-F238E27FC236}">
                <a16:creationId xmlns:a16="http://schemas.microsoft.com/office/drawing/2014/main" id="{35F752A3-4777-D2EB-1B35-3C0A2D1F6D39}"/>
              </a:ext>
            </a:extLst>
          </p:cNvPr>
          <p:cNvGraphicFramePr>
            <a:graphicFrameLocks noGrp="1"/>
          </p:cNvGraphicFramePr>
          <p:nvPr>
            <p:ph idx="1"/>
            <p:extLst>
              <p:ext uri="{D42A27DB-BD31-4B8C-83A1-F6EECF244321}">
                <p14:modId xmlns:p14="http://schemas.microsoft.com/office/powerpoint/2010/main" val="3515582989"/>
              </p:ext>
            </p:extLst>
          </p:nvPr>
        </p:nvGraphicFramePr>
        <p:xfrm>
          <a:off x="540774" y="1347019"/>
          <a:ext cx="11179278" cy="4829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24523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2161"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6003634" y="1000884"/>
            <a:ext cx="184731" cy="923330"/>
          </a:xfrm>
          <a:prstGeom prst="rect">
            <a:avLst/>
          </a:prstGeom>
          <a:noFill/>
        </p:spPr>
        <p:txBody>
          <a:bodyPr wrap="square" lIns="91440" tIns="45720" rIns="91440" bIns="45720">
            <a:spAutoFit/>
          </a:bodyPr>
          <a:lstStyle/>
          <a:p>
            <a:pPr algn="ctr"/>
            <a:endPar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2" name="Title 1">
            <a:extLst>
              <a:ext uri="{FF2B5EF4-FFF2-40B4-BE49-F238E27FC236}">
                <a16:creationId xmlns:a16="http://schemas.microsoft.com/office/drawing/2014/main" id="{A9F690B6-606D-3336-1F1E-A25A8894230F}"/>
              </a:ext>
            </a:extLst>
          </p:cNvPr>
          <p:cNvSpPr>
            <a:spLocks noGrp="1"/>
          </p:cNvSpPr>
          <p:nvPr>
            <p:ph type="title"/>
          </p:nvPr>
        </p:nvSpPr>
        <p:spPr>
          <a:xfrm>
            <a:off x="838200" y="365125"/>
            <a:ext cx="10515600" cy="1099881"/>
          </a:xfrm>
        </p:spPr>
        <p:txBody>
          <a:bodyPr/>
          <a:lstStyle/>
          <a:p>
            <a:pPr algn="ctr"/>
            <a:r>
              <a:rPr lang="en-IN" b="1" dirty="0">
                <a:solidFill>
                  <a:schemeClr val="bg1">
                    <a:lumMod val="95000"/>
                  </a:schemeClr>
                </a:solidFill>
                <a:latin typeface="Aptos" panose="020B0004020202020204" pitchFamily="34" charset="0"/>
              </a:rPr>
              <a:t>Dashboard</a:t>
            </a:r>
          </a:p>
        </p:txBody>
      </p:sp>
      <p:pic>
        <p:nvPicPr>
          <p:cNvPr id="9" name="Content Placeholder 8">
            <a:extLst>
              <a:ext uri="{FF2B5EF4-FFF2-40B4-BE49-F238E27FC236}">
                <a16:creationId xmlns:a16="http://schemas.microsoft.com/office/drawing/2014/main" id="{27D4DE4A-EB2A-DFD7-4FDF-BF412ECD7AEF}"/>
              </a:ext>
            </a:extLst>
          </p:cNvPr>
          <p:cNvPicPr>
            <a:picLocks noGrp="1" noChangeAspect="1"/>
          </p:cNvPicPr>
          <p:nvPr>
            <p:ph idx="1"/>
          </p:nvPr>
        </p:nvPicPr>
        <p:blipFill>
          <a:blip r:embed="rId3">
            <a:alphaModFix amt="87000"/>
          </a:blip>
          <a:stretch>
            <a:fillRect/>
          </a:stretch>
        </p:blipFill>
        <p:spPr>
          <a:xfrm>
            <a:off x="1083897" y="1124214"/>
            <a:ext cx="10208936" cy="5733786"/>
          </a:xfrm>
        </p:spPr>
      </p:pic>
    </p:spTree>
    <p:extLst>
      <p:ext uri="{BB962C8B-B14F-4D97-AF65-F5344CB8AC3E}">
        <p14:creationId xmlns:p14="http://schemas.microsoft.com/office/powerpoint/2010/main" val="4196176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CAAAFD-3F55-F71D-C32F-44A39EEDE64F}"/>
              </a:ext>
            </a:extLst>
          </p:cNvPr>
          <p:cNvSpPr/>
          <p:nvPr/>
        </p:nvSpPr>
        <p:spPr>
          <a:xfrm>
            <a:off x="0" y="0"/>
            <a:ext cx="12192000" cy="6858000"/>
          </a:xfrm>
          <a:prstGeom prst="rect">
            <a:avLst/>
          </a:prstGeom>
          <a:solidFill>
            <a:schemeClr val="tx1">
              <a:alpha val="7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endParaRPr>
          </a:p>
        </p:txBody>
      </p:sp>
      <p:sp>
        <p:nvSpPr>
          <p:cNvPr id="5" name="Rectangle 4">
            <a:extLst>
              <a:ext uri="{FF2B5EF4-FFF2-40B4-BE49-F238E27FC236}">
                <a16:creationId xmlns:a16="http://schemas.microsoft.com/office/drawing/2014/main" id="{EEF0A186-88ED-E273-7F91-E2BD7A176760}"/>
              </a:ext>
            </a:extLst>
          </p:cNvPr>
          <p:cNvSpPr/>
          <p:nvPr/>
        </p:nvSpPr>
        <p:spPr>
          <a:xfrm>
            <a:off x="6003634" y="1000884"/>
            <a:ext cx="184731" cy="923330"/>
          </a:xfrm>
          <a:prstGeom prst="rect">
            <a:avLst/>
          </a:prstGeom>
          <a:noFill/>
        </p:spPr>
        <p:txBody>
          <a:bodyPr wrap="square" lIns="91440" tIns="45720" rIns="91440" bIns="45720">
            <a:spAutoFit/>
          </a:bodyPr>
          <a:lstStyle/>
          <a:p>
            <a:pPr algn="ctr"/>
            <a:endParaRPr lang="en-US" sz="5400" b="1" cap="none" spc="0" dirty="0">
              <a:ln w="0"/>
              <a:solidFill>
                <a:schemeClr val="bg1">
                  <a:lumMod val="95000"/>
                </a:schemeClr>
              </a:solidFill>
              <a:effectLst>
                <a:outerShdw blurRad="38100" dist="19050" dir="2700000" algn="tl" rotWithShape="0">
                  <a:schemeClr val="dk1">
                    <a:alpha val="40000"/>
                  </a:schemeClr>
                </a:outerShdw>
              </a:effectLst>
              <a:latin typeface="Aptos" panose="020B0004020202020204" pitchFamily="34" charset="0"/>
            </a:endParaRPr>
          </a:p>
        </p:txBody>
      </p:sp>
      <p:sp>
        <p:nvSpPr>
          <p:cNvPr id="2" name="Title 1">
            <a:extLst>
              <a:ext uri="{FF2B5EF4-FFF2-40B4-BE49-F238E27FC236}">
                <a16:creationId xmlns:a16="http://schemas.microsoft.com/office/drawing/2014/main" id="{A9F690B6-606D-3336-1F1E-A25A8894230F}"/>
              </a:ext>
            </a:extLst>
          </p:cNvPr>
          <p:cNvSpPr>
            <a:spLocks noGrp="1"/>
          </p:cNvSpPr>
          <p:nvPr>
            <p:ph type="title"/>
          </p:nvPr>
        </p:nvSpPr>
        <p:spPr>
          <a:xfrm>
            <a:off x="838200" y="365126"/>
            <a:ext cx="10515600" cy="1119546"/>
          </a:xfrm>
        </p:spPr>
        <p:txBody>
          <a:bodyPr/>
          <a:lstStyle/>
          <a:p>
            <a:pPr algn="ctr"/>
            <a:r>
              <a:rPr lang="en-IN" b="1" dirty="0">
                <a:solidFill>
                  <a:schemeClr val="bg1">
                    <a:lumMod val="95000"/>
                  </a:schemeClr>
                </a:solidFill>
                <a:latin typeface="Aptos" panose="020B0004020202020204" pitchFamily="34" charset="0"/>
              </a:rPr>
              <a:t>Conclusion</a:t>
            </a:r>
          </a:p>
        </p:txBody>
      </p:sp>
      <p:sp>
        <p:nvSpPr>
          <p:cNvPr id="7" name="Content Placeholder 6">
            <a:extLst>
              <a:ext uri="{FF2B5EF4-FFF2-40B4-BE49-F238E27FC236}">
                <a16:creationId xmlns:a16="http://schemas.microsoft.com/office/drawing/2014/main" id="{D5FA0BD3-88CC-EFFA-07B3-81CBAF18E55C}"/>
              </a:ext>
            </a:extLst>
          </p:cNvPr>
          <p:cNvSpPr>
            <a:spLocks noGrp="1"/>
          </p:cNvSpPr>
          <p:nvPr>
            <p:ph idx="1"/>
          </p:nvPr>
        </p:nvSpPr>
        <p:spPr>
          <a:xfrm>
            <a:off x="838200" y="1592826"/>
            <a:ext cx="10515600" cy="4584137"/>
          </a:xfrm>
        </p:spPr>
        <p:txBody>
          <a:bodyPr>
            <a:normAutofit fontScale="70000" lnSpcReduction="20000"/>
          </a:bodyPr>
          <a:lstStyle/>
          <a:p>
            <a:pPr marL="0" indent="0">
              <a:buNone/>
            </a:pPr>
            <a:r>
              <a:rPr lang="en-US" dirty="0">
                <a:solidFill>
                  <a:schemeClr val="accent4">
                    <a:lumMod val="40000"/>
                    <a:lumOff val="60000"/>
                  </a:schemeClr>
                </a:solidFill>
                <a:latin typeface="Aptos" panose="020B0004020202020204" pitchFamily="34" charset="0"/>
              </a:rPr>
              <a:t>The World Cup's Growth: </a:t>
            </a:r>
            <a:r>
              <a:rPr lang="en-US" dirty="0">
                <a:solidFill>
                  <a:schemeClr val="bg1">
                    <a:lumMod val="95000"/>
                  </a:schemeClr>
                </a:solidFill>
                <a:latin typeface="Aptos" panose="020B0004020202020204" pitchFamily="34" charset="0"/>
              </a:rPr>
              <a:t>From humble beginnings in 1930 with just 13 teams, the tournament has exploded to 32 teams today, reflecting its soaring global popularity!</a:t>
            </a:r>
          </a:p>
          <a:p>
            <a:pPr marL="0" indent="0">
              <a:buNone/>
            </a:pPr>
            <a:endParaRPr lang="en-US" dirty="0">
              <a:solidFill>
                <a:schemeClr val="bg1">
                  <a:lumMod val="95000"/>
                </a:schemeClr>
              </a:solidFill>
              <a:latin typeface="Aptos" panose="020B0004020202020204" pitchFamily="34" charset="0"/>
            </a:endParaRPr>
          </a:p>
          <a:p>
            <a:pPr marL="0" indent="0">
              <a:buNone/>
            </a:pPr>
            <a:r>
              <a:rPr lang="en-US" dirty="0">
                <a:solidFill>
                  <a:schemeClr val="accent4">
                    <a:lumMod val="40000"/>
                    <a:lumOff val="60000"/>
                  </a:schemeClr>
                </a:solidFill>
                <a:latin typeface="Aptos" panose="020B0004020202020204" pitchFamily="34" charset="0"/>
              </a:rPr>
              <a:t>Goal-Scoring Evolution: </a:t>
            </a:r>
            <a:r>
              <a:rPr lang="en-US" dirty="0">
                <a:solidFill>
                  <a:schemeClr val="bg1">
                    <a:lumMod val="95000"/>
                  </a:schemeClr>
                </a:solidFill>
                <a:latin typeface="Aptos" panose="020B0004020202020204" pitchFamily="34" charset="0"/>
              </a:rPr>
              <a:t>While total goals per tournament have seen highs of 171, the average goals per match has taken a nosedive from 4+ in the 1950s to 2.5 today. Is it tactics or just tighter defense?</a:t>
            </a:r>
          </a:p>
          <a:p>
            <a:pPr marL="0" indent="0">
              <a:buNone/>
            </a:pPr>
            <a:endParaRPr lang="en-US" dirty="0">
              <a:solidFill>
                <a:schemeClr val="accent4">
                  <a:lumMod val="40000"/>
                  <a:lumOff val="60000"/>
                </a:schemeClr>
              </a:solidFill>
              <a:latin typeface="Aptos" panose="020B0004020202020204" pitchFamily="34" charset="0"/>
            </a:endParaRPr>
          </a:p>
          <a:p>
            <a:pPr marL="0" indent="0">
              <a:buNone/>
            </a:pPr>
            <a:r>
              <a:rPr lang="en-US" dirty="0">
                <a:solidFill>
                  <a:schemeClr val="accent4">
                    <a:lumMod val="40000"/>
                    <a:lumOff val="60000"/>
                  </a:schemeClr>
                </a:solidFill>
                <a:latin typeface="Aptos" panose="020B0004020202020204" pitchFamily="34" charset="0"/>
              </a:rPr>
              <a:t>Brazil's Reign: </a:t>
            </a:r>
            <a:r>
              <a:rPr lang="en-US" dirty="0">
                <a:solidFill>
                  <a:schemeClr val="bg1">
                    <a:lumMod val="95000"/>
                  </a:schemeClr>
                </a:solidFill>
                <a:latin typeface="Aptos" panose="020B0004020202020204" pitchFamily="34" charset="0"/>
              </a:rPr>
              <a:t>The </a:t>
            </a:r>
            <a:r>
              <a:rPr lang="en-US" dirty="0" err="1">
                <a:solidFill>
                  <a:schemeClr val="bg1">
                    <a:lumMod val="95000"/>
                  </a:schemeClr>
                </a:solidFill>
                <a:latin typeface="Aptos" panose="020B0004020202020204" pitchFamily="34" charset="0"/>
              </a:rPr>
              <a:t>Selecao</a:t>
            </a:r>
            <a:r>
              <a:rPr lang="en-US" dirty="0">
                <a:solidFill>
                  <a:schemeClr val="bg1">
                    <a:lumMod val="95000"/>
                  </a:schemeClr>
                </a:solidFill>
                <a:latin typeface="Aptos" panose="020B0004020202020204" pitchFamily="34" charset="0"/>
              </a:rPr>
              <a:t> leads with 5 World Cup titles, but underdogs are nipping at their heels. Upsets have increased by 30% since the 1980s, adding a dose of unpredictability!\</a:t>
            </a:r>
          </a:p>
          <a:p>
            <a:pPr marL="0" indent="0">
              <a:buNone/>
            </a:pPr>
            <a:endParaRPr lang="en-US" dirty="0">
              <a:solidFill>
                <a:schemeClr val="bg1">
                  <a:lumMod val="95000"/>
                </a:schemeClr>
              </a:solidFill>
              <a:latin typeface="Aptos" panose="020B0004020202020204" pitchFamily="34" charset="0"/>
            </a:endParaRPr>
          </a:p>
          <a:p>
            <a:pPr marL="0" indent="0">
              <a:buNone/>
            </a:pPr>
            <a:r>
              <a:rPr lang="en-US" dirty="0">
                <a:solidFill>
                  <a:schemeClr val="accent4">
                    <a:lumMod val="40000"/>
                    <a:lumOff val="60000"/>
                  </a:schemeClr>
                </a:solidFill>
                <a:latin typeface="Aptos" panose="020B0004020202020204" pitchFamily="34" charset="0"/>
              </a:rPr>
              <a:t>The 12th Man: </a:t>
            </a:r>
            <a:r>
              <a:rPr lang="en-US" dirty="0">
                <a:solidFill>
                  <a:schemeClr val="bg1">
                    <a:lumMod val="95000"/>
                  </a:schemeClr>
                </a:solidFill>
                <a:latin typeface="Aptos" panose="020B0004020202020204" pitchFamily="34" charset="0"/>
              </a:rPr>
              <a:t>Home teams enjoy a massive advantage, scoring an average of 1.8 goals per match compared to just 1.02 for away teams.</a:t>
            </a:r>
          </a:p>
          <a:p>
            <a:pPr marL="0" indent="0">
              <a:buNone/>
            </a:pPr>
            <a:endParaRPr lang="en-US" dirty="0">
              <a:solidFill>
                <a:schemeClr val="bg1">
                  <a:lumMod val="95000"/>
                </a:schemeClr>
              </a:solidFill>
              <a:latin typeface="Aptos" panose="020B0004020202020204" pitchFamily="34" charset="0"/>
            </a:endParaRPr>
          </a:p>
          <a:p>
            <a:pPr marL="0" indent="0">
              <a:buNone/>
            </a:pPr>
            <a:r>
              <a:rPr lang="en-US" dirty="0">
                <a:solidFill>
                  <a:schemeClr val="accent4">
                    <a:lumMod val="40000"/>
                    <a:lumOff val="60000"/>
                  </a:schemeClr>
                </a:solidFill>
                <a:latin typeface="Aptos" panose="020B0004020202020204" pitchFamily="34" charset="0"/>
              </a:rPr>
              <a:t>Player Legends</a:t>
            </a:r>
            <a:r>
              <a:rPr lang="en-US" dirty="0">
                <a:solidFill>
                  <a:schemeClr val="bg1">
                    <a:lumMod val="95000"/>
                  </a:schemeClr>
                </a:solidFill>
                <a:latin typeface="Aptos" panose="020B0004020202020204" pitchFamily="34" charset="0"/>
              </a:rPr>
              <a:t>: From Miroslav Klose's record 16 goals to Lothar </a:t>
            </a:r>
            <a:r>
              <a:rPr lang="en-US" dirty="0" err="1">
                <a:solidFill>
                  <a:schemeClr val="bg1">
                    <a:lumMod val="95000"/>
                  </a:schemeClr>
                </a:solidFill>
                <a:latin typeface="Aptos" panose="020B0004020202020204" pitchFamily="34" charset="0"/>
              </a:rPr>
              <a:t>Matthäus</a:t>
            </a:r>
            <a:r>
              <a:rPr lang="en-US" dirty="0">
                <a:solidFill>
                  <a:schemeClr val="bg1">
                    <a:lumMod val="95000"/>
                  </a:schemeClr>
                </a:solidFill>
                <a:latin typeface="Aptos" panose="020B0004020202020204" pitchFamily="34" charset="0"/>
              </a:rPr>
              <a:t>' 25 appearances, the data highlights the legends who've left their mark on the tournament.</a:t>
            </a:r>
            <a:endParaRPr lang="en-IN" dirty="0">
              <a:solidFill>
                <a:schemeClr val="bg1">
                  <a:lumMod val="95000"/>
                </a:schemeClr>
              </a:solidFill>
              <a:latin typeface="Aptos" panose="020B0004020202020204" pitchFamily="34" charset="0"/>
            </a:endParaRPr>
          </a:p>
        </p:txBody>
      </p:sp>
    </p:spTree>
    <p:extLst>
      <p:ext uri="{BB962C8B-B14F-4D97-AF65-F5344CB8AC3E}">
        <p14:creationId xmlns:p14="http://schemas.microsoft.com/office/powerpoint/2010/main" val="333995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334</Words>
  <Application>Microsoft Office PowerPoint</Application>
  <PresentationFormat>Widescreen</PresentationFormat>
  <Paragraphs>37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Aptos</vt:lpstr>
      <vt:lpstr>Arial</vt:lpstr>
      <vt:lpstr>Calibri</vt:lpstr>
      <vt:lpstr>Calibri Light</vt:lpstr>
      <vt:lpstr>Office Theme</vt:lpstr>
      <vt:lpstr>PowerPoint Presentation</vt:lpstr>
      <vt:lpstr>Contents</vt:lpstr>
      <vt:lpstr>Introduction</vt:lpstr>
      <vt:lpstr>Process</vt:lpstr>
      <vt:lpstr>Dashboard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 krishna Tandasi</dc:creator>
  <cp:lastModifiedBy>Sai krishna Tandasi</cp:lastModifiedBy>
  <cp:revision>1</cp:revision>
  <dcterms:created xsi:type="dcterms:W3CDTF">2024-09-22T12:31:09Z</dcterms:created>
  <dcterms:modified xsi:type="dcterms:W3CDTF">2024-09-22T13:01:53Z</dcterms:modified>
</cp:coreProperties>
</file>

<file path=docProps/thumbnail.jpeg>
</file>